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257" r:id="rId5"/>
    <p:sldId id="256" r:id="rId6"/>
  </p:sldIdLst>
  <p:sldSz cx="6858000" cy="9906000" type="A4"/>
  <p:notesSz cx="7315200" cy="9601200"/>
  <p:defaultTextStyle>
    <a:defPPr>
      <a:defRPr lang="ja-JP"/>
    </a:defPPr>
    <a:lvl1pPr algn="l" rtl="0" fontAlgn="base">
      <a:spcBef>
        <a:spcPct val="0"/>
      </a:spcBef>
      <a:spcAft>
        <a:spcPct val="0"/>
      </a:spcAft>
      <a:defRPr kumimoji="1" sz="1794" kern="1200">
        <a:solidFill>
          <a:schemeClr val="tx1"/>
        </a:solidFill>
        <a:latin typeface="Arial" pitchFamily="34" charset="0"/>
        <a:ea typeface="ＭＳ Ｐゴシック" pitchFamily="50" charset="-128"/>
        <a:cs typeface="+mn-cs"/>
      </a:defRPr>
    </a:lvl1pPr>
    <a:lvl2pPr marL="410154" algn="l" rtl="0" fontAlgn="base">
      <a:spcBef>
        <a:spcPct val="0"/>
      </a:spcBef>
      <a:spcAft>
        <a:spcPct val="0"/>
      </a:spcAft>
      <a:defRPr kumimoji="1" sz="1794" kern="1200">
        <a:solidFill>
          <a:schemeClr val="tx1"/>
        </a:solidFill>
        <a:latin typeface="Arial" pitchFamily="34" charset="0"/>
        <a:ea typeface="ＭＳ Ｐゴシック" pitchFamily="50" charset="-128"/>
        <a:cs typeface="+mn-cs"/>
      </a:defRPr>
    </a:lvl2pPr>
    <a:lvl3pPr marL="820308" algn="l" rtl="0" fontAlgn="base">
      <a:spcBef>
        <a:spcPct val="0"/>
      </a:spcBef>
      <a:spcAft>
        <a:spcPct val="0"/>
      </a:spcAft>
      <a:defRPr kumimoji="1" sz="1794" kern="1200">
        <a:solidFill>
          <a:schemeClr val="tx1"/>
        </a:solidFill>
        <a:latin typeface="Arial" pitchFamily="34" charset="0"/>
        <a:ea typeface="ＭＳ Ｐゴシック" pitchFamily="50" charset="-128"/>
        <a:cs typeface="+mn-cs"/>
      </a:defRPr>
    </a:lvl3pPr>
    <a:lvl4pPr marL="1230462" algn="l" rtl="0" fontAlgn="base">
      <a:spcBef>
        <a:spcPct val="0"/>
      </a:spcBef>
      <a:spcAft>
        <a:spcPct val="0"/>
      </a:spcAft>
      <a:defRPr kumimoji="1" sz="1794" kern="1200">
        <a:solidFill>
          <a:schemeClr val="tx1"/>
        </a:solidFill>
        <a:latin typeface="Arial" pitchFamily="34" charset="0"/>
        <a:ea typeface="ＭＳ Ｐゴシック" pitchFamily="50" charset="-128"/>
        <a:cs typeface="+mn-cs"/>
      </a:defRPr>
    </a:lvl4pPr>
    <a:lvl5pPr marL="1640616" algn="l" rtl="0" fontAlgn="base">
      <a:spcBef>
        <a:spcPct val="0"/>
      </a:spcBef>
      <a:spcAft>
        <a:spcPct val="0"/>
      </a:spcAft>
      <a:defRPr kumimoji="1" sz="1794" kern="1200">
        <a:solidFill>
          <a:schemeClr val="tx1"/>
        </a:solidFill>
        <a:latin typeface="Arial" pitchFamily="34" charset="0"/>
        <a:ea typeface="ＭＳ Ｐゴシック" pitchFamily="50" charset="-128"/>
        <a:cs typeface="+mn-cs"/>
      </a:defRPr>
    </a:lvl5pPr>
    <a:lvl6pPr marL="2050771" algn="l" defTabSz="820308" rtl="0" eaLnBrk="1" latinLnBrk="0" hangingPunct="1">
      <a:defRPr kumimoji="1" sz="1794" kern="1200">
        <a:solidFill>
          <a:schemeClr val="tx1"/>
        </a:solidFill>
        <a:latin typeface="Arial" pitchFamily="34" charset="0"/>
        <a:ea typeface="ＭＳ Ｐゴシック" pitchFamily="50" charset="-128"/>
        <a:cs typeface="+mn-cs"/>
      </a:defRPr>
    </a:lvl6pPr>
    <a:lvl7pPr marL="2460925" algn="l" defTabSz="820308" rtl="0" eaLnBrk="1" latinLnBrk="0" hangingPunct="1">
      <a:defRPr kumimoji="1" sz="1794" kern="1200">
        <a:solidFill>
          <a:schemeClr val="tx1"/>
        </a:solidFill>
        <a:latin typeface="Arial" pitchFamily="34" charset="0"/>
        <a:ea typeface="ＭＳ Ｐゴシック" pitchFamily="50" charset="-128"/>
        <a:cs typeface="+mn-cs"/>
      </a:defRPr>
    </a:lvl7pPr>
    <a:lvl8pPr marL="2871079" algn="l" defTabSz="820308" rtl="0" eaLnBrk="1" latinLnBrk="0" hangingPunct="1">
      <a:defRPr kumimoji="1" sz="1794" kern="1200">
        <a:solidFill>
          <a:schemeClr val="tx1"/>
        </a:solidFill>
        <a:latin typeface="Arial" pitchFamily="34" charset="0"/>
        <a:ea typeface="ＭＳ Ｐゴシック" pitchFamily="50" charset="-128"/>
        <a:cs typeface="+mn-cs"/>
      </a:defRPr>
    </a:lvl8pPr>
    <a:lvl9pPr marL="3281233" algn="l" defTabSz="820308" rtl="0" eaLnBrk="1" latinLnBrk="0" hangingPunct="1">
      <a:defRPr kumimoji="1" sz="1794"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fumi.ota(YTK)" initials="n" lastIdx="1" clrIdx="0">
    <p:extLst>
      <p:ext uri="{19B8F6BF-5375-455C-9EA6-DF929625EA0E}">
        <p15:presenceInfo xmlns:p15="http://schemas.microsoft.com/office/powerpoint/2012/main" userId="naofumi.ota(YT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FE9E1"/>
    <a:srgbClr val="99FF99"/>
    <a:srgbClr val="FFFFCC"/>
    <a:srgbClr val="A0F3FE"/>
    <a:srgbClr val="FFCCCC"/>
    <a:srgbClr val="0000FF"/>
    <a:srgbClr val="2D2D8A"/>
    <a:srgbClr val="000066"/>
    <a:srgbClr val="00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40" autoAdjust="0"/>
    <p:restoredTop sz="95122" autoAdjust="0"/>
  </p:normalViewPr>
  <p:slideViewPr>
    <p:cSldViewPr>
      <p:cViewPr varScale="1">
        <p:scale>
          <a:sx n="63" d="100"/>
          <a:sy n="63" d="100"/>
        </p:scale>
        <p:origin x="2508" y="78"/>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9EAB3-A726-4773-8C9C-9760FD89D89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779AED51-7054-463B-9CBD-5916BE72E54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7C3069D-FF59-4918-8C12-3C661C6A31D5}" type="datetimeFigureOut">
              <a:rPr lang="en-HK" smtClean="0"/>
              <a:t>27/10/2021</a:t>
            </a:fld>
            <a:endParaRPr lang="en-HK"/>
          </a:p>
        </p:txBody>
      </p:sp>
      <p:sp>
        <p:nvSpPr>
          <p:cNvPr id="4" name="Footer Placeholder 3">
            <a:extLst>
              <a:ext uri="{FF2B5EF4-FFF2-40B4-BE49-F238E27FC236}">
                <a16:creationId xmlns:a16="http://schemas.microsoft.com/office/drawing/2014/main" id="{C5080FDD-0271-4BBD-9A60-5AF7B26DB45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F76413D3-0D04-4522-BD4D-983CD2FC1D6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23436C2-46AA-4883-97F8-3399084EB3E8}" type="slidenum">
              <a:rPr lang="en-HK" smtClean="0"/>
              <a:t>‹#›</a:t>
            </a:fld>
            <a:endParaRPr lang="en-HK"/>
          </a:p>
        </p:txBody>
      </p:sp>
    </p:spTree>
    <p:extLst>
      <p:ext uri="{BB962C8B-B14F-4D97-AF65-F5344CB8AC3E}">
        <p14:creationId xmlns:p14="http://schemas.microsoft.com/office/powerpoint/2010/main" val="3299311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70718" cy="480598"/>
          </a:xfrm>
          <a:prstGeom prst="rect">
            <a:avLst/>
          </a:prstGeom>
        </p:spPr>
        <p:txBody>
          <a:bodyPr vert="horz" lIns="94796" tIns="47398" rIns="94796" bIns="4739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142775" y="0"/>
            <a:ext cx="3170718" cy="480598"/>
          </a:xfrm>
          <a:prstGeom prst="rect">
            <a:avLst/>
          </a:prstGeom>
        </p:spPr>
        <p:txBody>
          <a:bodyPr vert="horz" lIns="94796" tIns="47398" rIns="94796" bIns="47398" rtlCol="0"/>
          <a:lstStyle>
            <a:lvl1pPr algn="r">
              <a:defRPr sz="1200"/>
            </a:lvl1pPr>
          </a:lstStyle>
          <a:p>
            <a:fld id="{7DF055FE-345E-49FA-9374-7862B7EA88C6}" type="datetimeFigureOut">
              <a:rPr kumimoji="1" lang="ja-JP" altLang="en-US" smtClean="0"/>
              <a:t>2021/10/27</a:t>
            </a:fld>
            <a:endParaRPr kumimoji="1" lang="ja-JP" altLang="en-US" dirty="0"/>
          </a:p>
        </p:txBody>
      </p:sp>
      <p:sp>
        <p:nvSpPr>
          <p:cNvPr id="4" name="スライド イメージ プレースホルダー 3"/>
          <p:cNvSpPr>
            <a:spLocks noGrp="1" noRot="1" noChangeAspect="1"/>
          </p:cNvSpPr>
          <p:nvPr>
            <p:ph type="sldImg" idx="2"/>
          </p:nvPr>
        </p:nvSpPr>
        <p:spPr>
          <a:xfrm>
            <a:off x="2411413" y="720725"/>
            <a:ext cx="2492375" cy="3598863"/>
          </a:xfrm>
          <a:prstGeom prst="rect">
            <a:avLst/>
          </a:prstGeom>
          <a:noFill/>
          <a:ln w="12700">
            <a:solidFill>
              <a:prstClr val="black"/>
            </a:solidFill>
          </a:ln>
        </p:spPr>
        <p:txBody>
          <a:bodyPr vert="horz" lIns="94796" tIns="47398" rIns="94796" bIns="47398" rtlCol="0" anchor="ctr"/>
          <a:lstStyle/>
          <a:p>
            <a:endParaRPr lang="ja-JP" altLang="en-US" dirty="0"/>
          </a:p>
        </p:txBody>
      </p:sp>
      <p:sp>
        <p:nvSpPr>
          <p:cNvPr id="5" name="ノート プレースホルダー 4"/>
          <p:cNvSpPr>
            <a:spLocks noGrp="1"/>
          </p:cNvSpPr>
          <p:nvPr>
            <p:ph type="body" sz="quarter" idx="3"/>
          </p:nvPr>
        </p:nvSpPr>
        <p:spPr>
          <a:xfrm>
            <a:off x="731179" y="4560302"/>
            <a:ext cx="5852843" cy="4320770"/>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119068"/>
            <a:ext cx="3170718" cy="480597"/>
          </a:xfrm>
          <a:prstGeom prst="rect">
            <a:avLst/>
          </a:prstGeom>
        </p:spPr>
        <p:txBody>
          <a:bodyPr vert="horz" lIns="94796" tIns="47398" rIns="94796" bIns="4739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142775" y="9119068"/>
            <a:ext cx="3170718" cy="480597"/>
          </a:xfrm>
          <a:prstGeom prst="rect">
            <a:avLst/>
          </a:prstGeom>
        </p:spPr>
        <p:txBody>
          <a:bodyPr vert="horz" lIns="94796" tIns="47398" rIns="94796" bIns="47398" rtlCol="0" anchor="b"/>
          <a:lstStyle>
            <a:lvl1pPr algn="r">
              <a:defRPr sz="1200"/>
            </a:lvl1pPr>
          </a:lstStyle>
          <a:p>
            <a:fld id="{6C46E573-F707-4B8F-BDD2-326E27899505}" type="slidenum">
              <a:rPr kumimoji="1" lang="ja-JP" altLang="en-US" smtClean="0"/>
              <a:t>‹#›</a:t>
            </a:fld>
            <a:endParaRPr kumimoji="1" lang="ja-JP" altLang="en-US" dirty="0"/>
          </a:p>
        </p:txBody>
      </p:sp>
    </p:spTree>
    <p:extLst>
      <p:ext uri="{BB962C8B-B14F-4D97-AF65-F5344CB8AC3E}">
        <p14:creationId xmlns:p14="http://schemas.microsoft.com/office/powerpoint/2010/main" val="877146338"/>
      </p:ext>
    </p:extLst>
  </p:cSld>
  <p:clrMap bg1="lt1" tx1="dk1" bg2="lt2" tx2="dk2" accent1="accent1" accent2="accent2" accent3="accent3" accent4="accent4" accent5="accent5" accent6="accent6" hlink="hlink" folHlink="folHlink"/>
  <p:hf hdr="0" ftr="0" dt="0"/>
  <p:notesStyle>
    <a:lvl1pPr marL="0" algn="l" defTabSz="820308" rtl="0" eaLnBrk="1" latinLnBrk="0" hangingPunct="1">
      <a:defRPr kumimoji="1" sz="1077" kern="1200">
        <a:solidFill>
          <a:schemeClr val="tx1"/>
        </a:solidFill>
        <a:latin typeface="+mn-lt"/>
        <a:ea typeface="+mn-ea"/>
        <a:cs typeface="+mn-cs"/>
      </a:defRPr>
    </a:lvl1pPr>
    <a:lvl2pPr marL="410154" algn="l" defTabSz="820308" rtl="0" eaLnBrk="1" latinLnBrk="0" hangingPunct="1">
      <a:defRPr kumimoji="1" sz="1077" kern="1200">
        <a:solidFill>
          <a:schemeClr val="tx1"/>
        </a:solidFill>
        <a:latin typeface="+mn-lt"/>
        <a:ea typeface="+mn-ea"/>
        <a:cs typeface="+mn-cs"/>
      </a:defRPr>
    </a:lvl2pPr>
    <a:lvl3pPr marL="820308" algn="l" defTabSz="820308" rtl="0" eaLnBrk="1" latinLnBrk="0" hangingPunct="1">
      <a:defRPr kumimoji="1" sz="1077" kern="1200">
        <a:solidFill>
          <a:schemeClr val="tx1"/>
        </a:solidFill>
        <a:latin typeface="+mn-lt"/>
        <a:ea typeface="+mn-ea"/>
        <a:cs typeface="+mn-cs"/>
      </a:defRPr>
    </a:lvl3pPr>
    <a:lvl4pPr marL="1230462" algn="l" defTabSz="820308" rtl="0" eaLnBrk="1" latinLnBrk="0" hangingPunct="1">
      <a:defRPr kumimoji="1" sz="1077" kern="1200">
        <a:solidFill>
          <a:schemeClr val="tx1"/>
        </a:solidFill>
        <a:latin typeface="+mn-lt"/>
        <a:ea typeface="+mn-ea"/>
        <a:cs typeface="+mn-cs"/>
      </a:defRPr>
    </a:lvl4pPr>
    <a:lvl5pPr marL="1640616" algn="l" defTabSz="820308" rtl="0" eaLnBrk="1" latinLnBrk="0" hangingPunct="1">
      <a:defRPr kumimoji="1" sz="1077" kern="1200">
        <a:solidFill>
          <a:schemeClr val="tx1"/>
        </a:solidFill>
        <a:latin typeface="+mn-lt"/>
        <a:ea typeface="+mn-ea"/>
        <a:cs typeface="+mn-cs"/>
      </a:defRPr>
    </a:lvl5pPr>
    <a:lvl6pPr marL="2050771" algn="l" defTabSz="820308" rtl="0" eaLnBrk="1" latinLnBrk="0" hangingPunct="1">
      <a:defRPr kumimoji="1" sz="1077" kern="1200">
        <a:solidFill>
          <a:schemeClr val="tx1"/>
        </a:solidFill>
        <a:latin typeface="+mn-lt"/>
        <a:ea typeface="+mn-ea"/>
        <a:cs typeface="+mn-cs"/>
      </a:defRPr>
    </a:lvl6pPr>
    <a:lvl7pPr marL="2460925" algn="l" defTabSz="820308" rtl="0" eaLnBrk="1" latinLnBrk="0" hangingPunct="1">
      <a:defRPr kumimoji="1" sz="1077" kern="1200">
        <a:solidFill>
          <a:schemeClr val="tx1"/>
        </a:solidFill>
        <a:latin typeface="+mn-lt"/>
        <a:ea typeface="+mn-ea"/>
        <a:cs typeface="+mn-cs"/>
      </a:defRPr>
    </a:lvl7pPr>
    <a:lvl8pPr marL="2871079" algn="l" defTabSz="820308" rtl="0" eaLnBrk="1" latinLnBrk="0" hangingPunct="1">
      <a:defRPr kumimoji="1" sz="1077" kern="1200">
        <a:solidFill>
          <a:schemeClr val="tx1"/>
        </a:solidFill>
        <a:latin typeface="+mn-lt"/>
        <a:ea typeface="+mn-ea"/>
        <a:cs typeface="+mn-cs"/>
      </a:defRPr>
    </a:lvl8pPr>
    <a:lvl9pPr marL="3281233" algn="l" defTabSz="820308" rtl="0" eaLnBrk="1" latinLnBrk="0" hangingPunct="1">
      <a:defRPr kumimoji="1"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11413" y="720725"/>
            <a:ext cx="2492375" cy="3598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46E573-F707-4B8F-BDD2-326E27899505}" type="slidenum">
              <a:rPr kumimoji="1" lang="ja-JP" altLang="en-US" smtClean="0"/>
              <a:t>1</a:t>
            </a:fld>
            <a:endParaRPr kumimoji="1" lang="ja-JP" altLang="en-US" dirty="0"/>
          </a:p>
        </p:txBody>
      </p:sp>
    </p:spTree>
    <p:extLst>
      <p:ext uri="{BB962C8B-B14F-4D97-AF65-F5344CB8AC3E}">
        <p14:creationId xmlns:p14="http://schemas.microsoft.com/office/powerpoint/2010/main" val="62267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11413" y="720725"/>
            <a:ext cx="2492375" cy="3598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46E573-F707-4B8F-BDD2-326E27899505}" type="slidenum">
              <a:rPr kumimoji="1" lang="ja-JP" altLang="en-US" smtClean="0"/>
              <a:t>2</a:t>
            </a:fld>
            <a:endParaRPr kumimoji="1" lang="ja-JP" altLang="en-US" dirty="0"/>
          </a:p>
        </p:txBody>
      </p:sp>
    </p:spTree>
    <p:extLst>
      <p:ext uri="{BB962C8B-B14F-4D97-AF65-F5344CB8AC3E}">
        <p14:creationId xmlns:p14="http://schemas.microsoft.com/office/powerpoint/2010/main" val="365535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3756" y="3077607"/>
            <a:ext cx="5830489" cy="2123332"/>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911" y="5613208"/>
            <a:ext cx="4800179" cy="2531277"/>
          </a:xfrm>
        </p:spPr>
        <p:txBody>
          <a:bodyPr/>
          <a:lstStyle>
            <a:lvl1pPr marL="0" indent="0" algn="ctr">
              <a:buNone/>
              <a:defRPr/>
            </a:lvl1pPr>
            <a:lvl2pPr marL="403159" indent="0" algn="ctr">
              <a:buNone/>
              <a:defRPr/>
            </a:lvl2pPr>
            <a:lvl3pPr marL="806318" indent="0" algn="ctr">
              <a:buNone/>
              <a:defRPr/>
            </a:lvl3pPr>
            <a:lvl4pPr marL="1209477" indent="0" algn="ctr">
              <a:buNone/>
              <a:defRPr/>
            </a:lvl4pPr>
            <a:lvl5pPr marL="1612636" indent="0" algn="ctr">
              <a:buNone/>
              <a:defRPr/>
            </a:lvl5pPr>
            <a:lvl6pPr marL="2015795" indent="0" algn="ctr">
              <a:buNone/>
              <a:defRPr/>
            </a:lvl6pPr>
            <a:lvl7pPr marL="2418954" indent="0" algn="ctr">
              <a:buNone/>
              <a:defRPr/>
            </a:lvl7pPr>
            <a:lvl8pPr marL="2822113" indent="0" algn="ctr">
              <a:buNone/>
              <a:defRPr/>
            </a:lvl8pPr>
            <a:lvl9pPr marL="3225272"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4EBB9A69-449B-420F-9360-79D5B12335D0}" type="slidenum">
              <a:rPr lang="en-US" altLang="ja-JP"/>
              <a:pPr/>
              <a:t>‹#›</a:t>
            </a:fld>
            <a:endParaRPr lang="en-US" altLang="ja-JP" dirty="0"/>
          </a:p>
        </p:txBody>
      </p:sp>
    </p:spTree>
    <p:extLst>
      <p:ext uri="{BB962C8B-B14F-4D97-AF65-F5344CB8AC3E}">
        <p14:creationId xmlns:p14="http://schemas.microsoft.com/office/powerpoint/2010/main" val="142260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F7E548A4-E5CD-4039-889D-F61D85697829}" type="slidenum">
              <a:rPr lang="en-US" altLang="ja-JP"/>
              <a:pPr/>
              <a:t>‹#›</a:t>
            </a:fld>
            <a:endParaRPr lang="en-US" altLang="ja-JP" dirty="0"/>
          </a:p>
        </p:txBody>
      </p:sp>
    </p:spTree>
    <p:extLst>
      <p:ext uri="{BB962C8B-B14F-4D97-AF65-F5344CB8AC3E}">
        <p14:creationId xmlns:p14="http://schemas.microsoft.com/office/powerpoint/2010/main" val="244069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365" y="396414"/>
            <a:ext cx="1542665" cy="8452966"/>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70" y="396414"/>
            <a:ext cx="4495006" cy="845296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E7797216-6EE6-47E1-8EFD-571F7970EB7F}" type="slidenum">
              <a:rPr lang="en-US" altLang="ja-JP"/>
              <a:pPr/>
              <a:t>‹#›</a:t>
            </a:fld>
            <a:endParaRPr lang="en-US" altLang="ja-JP" dirty="0"/>
          </a:p>
        </p:txBody>
      </p:sp>
    </p:spTree>
    <p:extLst>
      <p:ext uri="{BB962C8B-B14F-4D97-AF65-F5344CB8AC3E}">
        <p14:creationId xmlns:p14="http://schemas.microsoft.com/office/powerpoint/2010/main" val="29541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C42EBF01-ACF2-421F-AAC4-AA71C710E720}" type="slidenum">
              <a:rPr lang="en-US" altLang="ja-JP"/>
              <a:pPr/>
              <a:t>‹#›</a:t>
            </a:fld>
            <a:endParaRPr lang="en-US" altLang="ja-JP" dirty="0"/>
          </a:p>
        </p:txBody>
      </p:sp>
    </p:spTree>
    <p:extLst>
      <p:ext uri="{BB962C8B-B14F-4D97-AF65-F5344CB8AC3E}">
        <p14:creationId xmlns:p14="http://schemas.microsoft.com/office/powerpoint/2010/main" val="91212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53" y="6365672"/>
            <a:ext cx="5829090" cy="1967650"/>
          </a:xfrm>
        </p:spPr>
        <p:txBody>
          <a:bodyPr anchor="t"/>
          <a:lstStyle>
            <a:lvl1pPr algn="l">
              <a:defRPr sz="352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53" y="4199095"/>
            <a:ext cx="5829090" cy="2166577"/>
          </a:xfrm>
        </p:spPr>
        <p:txBody>
          <a:bodyPr anchor="b"/>
          <a:lstStyle>
            <a:lvl1pPr marL="0" indent="0">
              <a:buNone/>
              <a:defRPr sz="1764"/>
            </a:lvl1pPr>
            <a:lvl2pPr marL="403159" indent="0">
              <a:buNone/>
              <a:defRPr sz="1587"/>
            </a:lvl2pPr>
            <a:lvl3pPr marL="806318" indent="0">
              <a:buNone/>
              <a:defRPr sz="1411"/>
            </a:lvl3pPr>
            <a:lvl4pPr marL="1209477" indent="0">
              <a:buNone/>
              <a:defRPr sz="1235"/>
            </a:lvl4pPr>
            <a:lvl5pPr marL="1612636" indent="0">
              <a:buNone/>
              <a:defRPr sz="1235"/>
            </a:lvl5pPr>
            <a:lvl6pPr marL="2015795" indent="0">
              <a:buNone/>
              <a:defRPr sz="1235"/>
            </a:lvl6pPr>
            <a:lvl7pPr marL="2418954" indent="0">
              <a:buNone/>
              <a:defRPr sz="1235"/>
            </a:lvl7pPr>
            <a:lvl8pPr marL="2822113" indent="0">
              <a:buNone/>
              <a:defRPr sz="1235"/>
            </a:lvl8pPr>
            <a:lvl9pPr marL="3225272" indent="0">
              <a:buNone/>
              <a:defRPr sz="1235"/>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639F3948-7A5B-4B44-8D16-76976D25FD09}" type="slidenum">
              <a:rPr lang="en-US" altLang="ja-JP"/>
              <a:pPr/>
              <a:t>‹#›</a:t>
            </a:fld>
            <a:endParaRPr lang="en-US" altLang="ja-JP" dirty="0"/>
          </a:p>
        </p:txBody>
      </p:sp>
    </p:spTree>
    <p:extLst>
      <p:ext uri="{BB962C8B-B14F-4D97-AF65-F5344CB8AC3E}">
        <p14:creationId xmlns:p14="http://schemas.microsoft.com/office/powerpoint/2010/main" val="385518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70" y="2310728"/>
            <a:ext cx="3018136" cy="6538652"/>
          </a:xfrm>
        </p:spPr>
        <p:txBody>
          <a:bodyPr/>
          <a:lstStyle>
            <a:lvl1pPr>
              <a:defRPr sz="2469"/>
            </a:lvl1pPr>
            <a:lvl2pPr>
              <a:defRPr sz="2116"/>
            </a:lvl2pPr>
            <a:lvl3pPr>
              <a:defRPr sz="1764"/>
            </a:lvl3pPr>
            <a:lvl4pPr>
              <a:defRPr sz="1587"/>
            </a:lvl4pPr>
            <a:lvl5pPr>
              <a:defRPr sz="1587"/>
            </a:lvl5pPr>
            <a:lvl6pPr>
              <a:defRPr sz="1587"/>
            </a:lvl6pPr>
            <a:lvl7pPr>
              <a:defRPr sz="1587"/>
            </a:lvl7pPr>
            <a:lvl8pPr>
              <a:defRPr sz="1587"/>
            </a:lvl8pPr>
            <a:lvl9pPr>
              <a:defRPr sz="158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95495" y="2310728"/>
            <a:ext cx="3019535" cy="6538652"/>
          </a:xfrm>
        </p:spPr>
        <p:txBody>
          <a:bodyPr/>
          <a:lstStyle>
            <a:lvl1pPr>
              <a:defRPr sz="2469"/>
            </a:lvl1pPr>
            <a:lvl2pPr>
              <a:defRPr sz="2116"/>
            </a:lvl2pPr>
            <a:lvl3pPr>
              <a:defRPr sz="1764"/>
            </a:lvl3pPr>
            <a:lvl4pPr>
              <a:defRPr sz="1587"/>
            </a:lvl4pPr>
            <a:lvl5pPr>
              <a:defRPr sz="1587"/>
            </a:lvl5pPr>
            <a:lvl6pPr>
              <a:defRPr sz="1587"/>
            </a:lvl6pPr>
            <a:lvl7pPr>
              <a:defRPr sz="1587"/>
            </a:lvl7pPr>
            <a:lvl8pPr>
              <a:defRPr sz="1587"/>
            </a:lvl8pPr>
            <a:lvl9pPr>
              <a:defRPr sz="158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DDA9011A-AA1B-4173-9AA8-358EBF77F525}" type="slidenum">
              <a:rPr lang="en-US" altLang="ja-JP"/>
              <a:pPr/>
              <a:t>‹#›</a:t>
            </a:fld>
            <a:endParaRPr lang="en-US" altLang="ja-JP" dirty="0"/>
          </a:p>
        </p:txBody>
      </p:sp>
    </p:spTree>
    <p:extLst>
      <p:ext uri="{BB962C8B-B14F-4D97-AF65-F5344CB8AC3E}">
        <p14:creationId xmlns:p14="http://schemas.microsoft.com/office/powerpoint/2010/main" val="255464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71" y="2217030"/>
            <a:ext cx="3030734" cy="924003"/>
          </a:xfrm>
        </p:spPr>
        <p:txBody>
          <a:bodyPr anchor="b"/>
          <a:lstStyle>
            <a:lvl1pPr marL="0" indent="0">
              <a:buNone/>
              <a:defRPr sz="2116" b="1"/>
            </a:lvl1pPr>
            <a:lvl2pPr marL="403159" indent="0">
              <a:buNone/>
              <a:defRPr sz="1764" b="1"/>
            </a:lvl2pPr>
            <a:lvl3pPr marL="806318" indent="0">
              <a:buNone/>
              <a:defRPr sz="1587" b="1"/>
            </a:lvl3pPr>
            <a:lvl4pPr marL="1209477" indent="0">
              <a:buNone/>
              <a:defRPr sz="1411" b="1"/>
            </a:lvl4pPr>
            <a:lvl5pPr marL="1612636" indent="0">
              <a:buNone/>
              <a:defRPr sz="1411" b="1"/>
            </a:lvl5pPr>
            <a:lvl6pPr marL="2015795" indent="0">
              <a:buNone/>
              <a:defRPr sz="1411" b="1"/>
            </a:lvl6pPr>
            <a:lvl7pPr marL="2418954" indent="0">
              <a:buNone/>
              <a:defRPr sz="1411" b="1"/>
            </a:lvl7pPr>
            <a:lvl8pPr marL="2822113" indent="0">
              <a:buNone/>
              <a:defRPr sz="1411" b="1"/>
            </a:lvl8pPr>
            <a:lvl9pPr marL="3225272" indent="0">
              <a:buNone/>
              <a:defRPr sz="1411"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71" y="3141033"/>
            <a:ext cx="3030734" cy="5708347"/>
          </a:xfrm>
        </p:spPr>
        <p:txBody>
          <a:bodyPr/>
          <a:lstStyle>
            <a:lvl1pPr>
              <a:defRPr sz="2116"/>
            </a:lvl1pPr>
            <a:lvl2pPr>
              <a:defRPr sz="1764"/>
            </a:lvl2pPr>
            <a:lvl3pPr>
              <a:defRPr sz="1587"/>
            </a:lvl3pPr>
            <a:lvl4pPr>
              <a:defRPr sz="1411"/>
            </a:lvl4pPr>
            <a:lvl5pPr>
              <a:defRPr sz="1411"/>
            </a:lvl5pPr>
            <a:lvl6pPr>
              <a:defRPr sz="1411"/>
            </a:lvl6pPr>
            <a:lvl7pPr>
              <a:defRPr sz="1411"/>
            </a:lvl7pPr>
            <a:lvl8pPr>
              <a:defRPr sz="1411"/>
            </a:lvl8pPr>
            <a:lvl9pPr>
              <a:defRPr sz="141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296" y="2217030"/>
            <a:ext cx="3030734" cy="924003"/>
          </a:xfrm>
        </p:spPr>
        <p:txBody>
          <a:bodyPr anchor="b"/>
          <a:lstStyle>
            <a:lvl1pPr marL="0" indent="0">
              <a:buNone/>
              <a:defRPr sz="2116" b="1"/>
            </a:lvl1pPr>
            <a:lvl2pPr marL="403159" indent="0">
              <a:buNone/>
              <a:defRPr sz="1764" b="1"/>
            </a:lvl2pPr>
            <a:lvl3pPr marL="806318" indent="0">
              <a:buNone/>
              <a:defRPr sz="1587" b="1"/>
            </a:lvl3pPr>
            <a:lvl4pPr marL="1209477" indent="0">
              <a:buNone/>
              <a:defRPr sz="1411" b="1"/>
            </a:lvl4pPr>
            <a:lvl5pPr marL="1612636" indent="0">
              <a:buNone/>
              <a:defRPr sz="1411" b="1"/>
            </a:lvl5pPr>
            <a:lvl6pPr marL="2015795" indent="0">
              <a:buNone/>
              <a:defRPr sz="1411" b="1"/>
            </a:lvl6pPr>
            <a:lvl7pPr marL="2418954" indent="0">
              <a:buNone/>
              <a:defRPr sz="1411" b="1"/>
            </a:lvl7pPr>
            <a:lvl8pPr marL="2822113" indent="0">
              <a:buNone/>
              <a:defRPr sz="1411" b="1"/>
            </a:lvl8pPr>
            <a:lvl9pPr marL="3225272" indent="0">
              <a:buNone/>
              <a:defRPr sz="1411"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296" y="3141033"/>
            <a:ext cx="3030734" cy="5708347"/>
          </a:xfrm>
        </p:spPr>
        <p:txBody>
          <a:bodyPr/>
          <a:lstStyle>
            <a:lvl1pPr>
              <a:defRPr sz="2116"/>
            </a:lvl1pPr>
            <a:lvl2pPr>
              <a:defRPr sz="1764"/>
            </a:lvl2pPr>
            <a:lvl3pPr>
              <a:defRPr sz="1587"/>
            </a:lvl3pPr>
            <a:lvl4pPr>
              <a:defRPr sz="1411"/>
            </a:lvl4pPr>
            <a:lvl5pPr>
              <a:defRPr sz="1411"/>
            </a:lvl5pPr>
            <a:lvl6pPr>
              <a:defRPr sz="1411"/>
            </a:lvl6pPr>
            <a:lvl7pPr>
              <a:defRPr sz="1411"/>
            </a:lvl7pPr>
            <a:lvl8pPr>
              <a:defRPr sz="1411"/>
            </a:lvl8pPr>
            <a:lvl9pPr>
              <a:defRPr sz="141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fld id="{7134667B-F59D-41EC-8E2D-35B3E6105BE9}" type="slidenum">
              <a:rPr lang="en-US" altLang="ja-JP"/>
              <a:pPr/>
              <a:t>‹#›</a:t>
            </a:fld>
            <a:endParaRPr lang="en-US" altLang="ja-JP" dirty="0"/>
          </a:p>
        </p:txBody>
      </p:sp>
    </p:spTree>
    <p:extLst>
      <p:ext uri="{BB962C8B-B14F-4D97-AF65-F5344CB8AC3E}">
        <p14:creationId xmlns:p14="http://schemas.microsoft.com/office/powerpoint/2010/main" val="175012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fld id="{A8E34118-8917-46AA-B347-E8FF50207015}" type="slidenum">
              <a:rPr lang="en-US" altLang="ja-JP"/>
              <a:pPr/>
              <a:t>‹#›</a:t>
            </a:fld>
            <a:endParaRPr lang="en-US" altLang="ja-JP" dirty="0"/>
          </a:p>
        </p:txBody>
      </p:sp>
    </p:spTree>
    <p:extLst>
      <p:ext uri="{BB962C8B-B14F-4D97-AF65-F5344CB8AC3E}">
        <p14:creationId xmlns:p14="http://schemas.microsoft.com/office/powerpoint/2010/main" val="383373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fld id="{005BB4E4-5493-4AA3-A142-EA48D36FC1C5}" type="slidenum">
              <a:rPr lang="en-US" altLang="ja-JP"/>
              <a:pPr/>
              <a:t>‹#›</a:t>
            </a:fld>
            <a:endParaRPr lang="en-US" altLang="ja-JP" dirty="0"/>
          </a:p>
        </p:txBody>
      </p:sp>
    </p:spTree>
    <p:extLst>
      <p:ext uri="{BB962C8B-B14F-4D97-AF65-F5344CB8AC3E}">
        <p14:creationId xmlns:p14="http://schemas.microsoft.com/office/powerpoint/2010/main" val="155870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71" y="394971"/>
            <a:ext cx="2256602" cy="1677908"/>
          </a:xfrm>
        </p:spPr>
        <p:txBody>
          <a:bodyPr anchor="b"/>
          <a:lstStyle>
            <a:lvl1pPr algn="l">
              <a:defRPr sz="1764" b="1"/>
            </a:lvl1pPr>
          </a:lstStyle>
          <a:p>
            <a:r>
              <a:rPr lang="ja-JP" altLang="en-US"/>
              <a:t>マスター タイトルの書式設定</a:t>
            </a:r>
          </a:p>
        </p:txBody>
      </p:sp>
      <p:sp>
        <p:nvSpPr>
          <p:cNvPr id="3" name="コンテンツ プレースホルダー 2"/>
          <p:cNvSpPr>
            <a:spLocks noGrp="1"/>
          </p:cNvSpPr>
          <p:nvPr>
            <p:ph idx="1"/>
          </p:nvPr>
        </p:nvSpPr>
        <p:spPr>
          <a:xfrm>
            <a:off x="2680766" y="394972"/>
            <a:ext cx="3834264" cy="8454408"/>
          </a:xfrm>
        </p:spPr>
        <p:txBody>
          <a:bodyPr/>
          <a:lstStyle>
            <a:lvl1pPr>
              <a:defRPr sz="2822"/>
            </a:lvl1pPr>
            <a:lvl2pPr>
              <a:defRPr sz="2469"/>
            </a:lvl2pPr>
            <a:lvl3pPr>
              <a:defRPr sz="2116"/>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71" y="2072880"/>
            <a:ext cx="2256602" cy="6776500"/>
          </a:xfrm>
        </p:spPr>
        <p:txBody>
          <a:bodyPr/>
          <a:lstStyle>
            <a:lvl1pPr marL="0" indent="0">
              <a:buNone/>
              <a:defRPr sz="1235"/>
            </a:lvl1pPr>
            <a:lvl2pPr marL="403159" indent="0">
              <a:buNone/>
              <a:defRPr sz="1058"/>
            </a:lvl2pPr>
            <a:lvl3pPr marL="806318" indent="0">
              <a:buNone/>
              <a:defRPr sz="882"/>
            </a:lvl3pPr>
            <a:lvl4pPr marL="1209477" indent="0">
              <a:buNone/>
              <a:defRPr sz="794"/>
            </a:lvl4pPr>
            <a:lvl5pPr marL="1612636" indent="0">
              <a:buNone/>
              <a:defRPr sz="794"/>
            </a:lvl5pPr>
            <a:lvl6pPr marL="2015795" indent="0">
              <a:buNone/>
              <a:defRPr sz="794"/>
            </a:lvl6pPr>
            <a:lvl7pPr marL="2418954" indent="0">
              <a:buNone/>
              <a:defRPr sz="794"/>
            </a:lvl7pPr>
            <a:lvl8pPr marL="2822113" indent="0">
              <a:buNone/>
              <a:defRPr sz="794"/>
            </a:lvl8pPr>
            <a:lvl9pPr marL="3225272" indent="0">
              <a:buNone/>
              <a:defRPr sz="794"/>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7A540BB8-CEED-4781-9F37-4231DCA60431}" type="slidenum">
              <a:rPr lang="en-US" altLang="ja-JP"/>
              <a:pPr/>
              <a:t>‹#›</a:t>
            </a:fld>
            <a:endParaRPr lang="en-US" altLang="ja-JP" dirty="0"/>
          </a:p>
        </p:txBody>
      </p:sp>
    </p:spTree>
    <p:extLst>
      <p:ext uri="{BB962C8B-B14F-4D97-AF65-F5344CB8AC3E}">
        <p14:creationId xmlns:p14="http://schemas.microsoft.com/office/powerpoint/2010/main" val="263966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3882" y="6933623"/>
            <a:ext cx="4115640" cy="818773"/>
          </a:xfrm>
        </p:spPr>
        <p:txBody>
          <a:bodyPr anchor="b"/>
          <a:lstStyle>
            <a:lvl1pPr algn="l">
              <a:defRPr sz="1764" b="1"/>
            </a:lvl1pPr>
          </a:lstStyle>
          <a:p>
            <a:r>
              <a:rPr lang="ja-JP" altLang="en-US"/>
              <a:t>マスター タイトルの書式設定</a:t>
            </a:r>
          </a:p>
        </p:txBody>
      </p:sp>
      <p:sp>
        <p:nvSpPr>
          <p:cNvPr id="3" name="図プレースホルダー 2"/>
          <p:cNvSpPr>
            <a:spLocks noGrp="1"/>
          </p:cNvSpPr>
          <p:nvPr>
            <p:ph type="pic" idx="1"/>
          </p:nvPr>
        </p:nvSpPr>
        <p:spPr>
          <a:xfrm>
            <a:off x="1343882" y="885083"/>
            <a:ext cx="4115640" cy="5943312"/>
          </a:xfrm>
        </p:spPr>
        <p:txBody>
          <a:bodyPr/>
          <a:lstStyle>
            <a:lvl1pPr marL="0" indent="0">
              <a:buNone/>
              <a:defRPr sz="2822"/>
            </a:lvl1pPr>
            <a:lvl2pPr marL="403159" indent="0">
              <a:buNone/>
              <a:defRPr sz="2469"/>
            </a:lvl2pPr>
            <a:lvl3pPr marL="806318" indent="0">
              <a:buNone/>
              <a:defRPr sz="2116"/>
            </a:lvl3pPr>
            <a:lvl4pPr marL="1209477" indent="0">
              <a:buNone/>
              <a:defRPr sz="1764"/>
            </a:lvl4pPr>
            <a:lvl5pPr marL="1612636" indent="0">
              <a:buNone/>
              <a:defRPr sz="1764"/>
            </a:lvl5pPr>
            <a:lvl6pPr marL="2015795" indent="0">
              <a:buNone/>
              <a:defRPr sz="1764"/>
            </a:lvl6pPr>
            <a:lvl7pPr marL="2418954" indent="0">
              <a:buNone/>
              <a:defRPr sz="1764"/>
            </a:lvl7pPr>
            <a:lvl8pPr marL="2822113" indent="0">
              <a:buNone/>
              <a:defRPr sz="1764"/>
            </a:lvl8pPr>
            <a:lvl9pPr marL="3225272" indent="0">
              <a:buNone/>
              <a:defRPr sz="1764"/>
            </a:lvl9pPr>
          </a:lstStyle>
          <a:p>
            <a:endParaRPr lang="ja-JP" altLang="en-US" dirty="0"/>
          </a:p>
        </p:txBody>
      </p:sp>
      <p:sp>
        <p:nvSpPr>
          <p:cNvPr id="4" name="テキスト プレースホルダー 3"/>
          <p:cNvSpPr>
            <a:spLocks noGrp="1"/>
          </p:cNvSpPr>
          <p:nvPr>
            <p:ph type="body" sz="half" idx="2"/>
          </p:nvPr>
        </p:nvSpPr>
        <p:spPr>
          <a:xfrm>
            <a:off x="1343882" y="7752397"/>
            <a:ext cx="4115640" cy="1163292"/>
          </a:xfrm>
        </p:spPr>
        <p:txBody>
          <a:bodyPr/>
          <a:lstStyle>
            <a:lvl1pPr marL="0" indent="0">
              <a:buNone/>
              <a:defRPr sz="1235"/>
            </a:lvl1pPr>
            <a:lvl2pPr marL="403159" indent="0">
              <a:buNone/>
              <a:defRPr sz="1058"/>
            </a:lvl2pPr>
            <a:lvl3pPr marL="806318" indent="0">
              <a:buNone/>
              <a:defRPr sz="882"/>
            </a:lvl3pPr>
            <a:lvl4pPr marL="1209477" indent="0">
              <a:buNone/>
              <a:defRPr sz="794"/>
            </a:lvl4pPr>
            <a:lvl5pPr marL="1612636" indent="0">
              <a:buNone/>
              <a:defRPr sz="794"/>
            </a:lvl5pPr>
            <a:lvl6pPr marL="2015795" indent="0">
              <a:buNone/>
              <a:defRPr sz="794"/>
            </a:lvl6pPr>
            <a:lvl7pPr marL="2418954" indent="0">
              <a:buNone/>
              <a:defRPr sz="794"/>
            </a:lvl7pPr>
            <a:lvl8pPr marL="2822113" indent="0">
              <a:buNone/>
              <a:defRPr sz="794"/>
            </a:lvl8pPr>
            <a:lvl9pPr marL="3225272" indent="0">
              <a:buNone/>
              <a:defRPr sz="794"/>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3900ABEA-23D6-4EB9-8FA9-575D846EAFBC}" type="slidenum">
              <a:rPr lang="en-US" altLang="ja-JP"/>
              <a:pPr/>
              <a:t>‹#›</a:t>
            </a:fld>
            <a:endParaRPr lang="en-US" altLang="ja-JP" dirty="0"/>
          </a:p>
        </p:txBody>
      </p:sp>
    </p:spTree>
    <p:extLst>
      <p:ext uri="{BB962C8B-B14F-4D97-AF65-F5344CB8AC3E}">
        <p14:creationId xmlns:p14="http://schemas.microsoft.com/office/powerpoint/2010/main" val="135234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71" y="396414"/>
            <a:ext cx="6172059" cy="16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919" tIns="50960" rIns="101919" bIns="5096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71" y="2310728"/>
            <a:ext cx="6172059" cy="65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919" tIns="50960" rIns="101919" bIns="5096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42971" y="9019477"/>
            <a:ext cx="1600059" cy="68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919" tIns="50960" rIns="101919" bIns="50960" numCol="1" anchor="t" anchorCtr="0" compatLnSpc="1">
            <a:prstTxWarp prst="textNoShape">
              <a:avLst/>
            </a:prstTxWarp>
          </a:bodyPr>
          <a:lstStyle>
            <a:lvl1pPr defTabSz="898709">
              <a:defRPr sz="1411"/>
            </a:lvl1pPr>
          </a:lstStyle>
          <a:p>
            <a:endParaRPr lang="en-US" altLang="ja-JP" dirty="0"/>
          </a:p>
        </p:txBody>
      </p:sp>
      <p:sp>
        <p:nvSpPr>
          <p:cNvPr id="1029" name="Rectangle 5"/>
          <p:cNvSpPr>
            <a:spLocks noGrp="1" noChangeArrowheads="1"/>
          </p:cNvSpPr>
          <p:nvPr>
            <p:ph type="ftr" sz="quarter" idx="3"/>
          </p:nvPr>
        </p:nvSpPr>
        <p:spPr bwMode="auto">
          <a:xfrm>
            <a:off x="2343395" y="9019477"/>
            <a:ext cx="2171210" cy="68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919" tIns="50960" rIns="101919" bIns="50960" numCol="1" anchor="t" anchorCtr="0" compatLnSpc="1">
            <a:prstTxWarp prst="textNoShape">
              <a:avLst/>
            </a:prstTxWarp>
          </a:bodyPr>
          <a:lstStyle>
            <a:lvl1pPr algn="ctr" defTabSz="898709">
              <a:defRPr sz="1411"/>
            </a:lvl1pPr>
          </a:lstStyle>
          <a:p>
            <a:endParaRPr lang="en-US" altLang="ja-JP" dirty="0"/>
          </a:p>
        </p:txBody>
      </p:sp>
      <p:sp>
        <p:nvSpPr>
          <p:cNvPr id="1030" name="Rectangle 6"/>
          <p:cNvSpPr>
            <a:spLocks noGrp="1" noChangeArrowheads="1"/>
          </p:cNvSpPr>
          <p:nvPr>
            <p:ph type="sldNum" sz="quarter" idx="4"/>
          </p:nvPr>
        </p:nvSpPr>
        <p:spPr bwMode="auto">
          <a:xfrm>
            <a:off x="4914970" y="9019477"/>
            <a:ext cx="1600059" cy="68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919" tIns="50960" rIns="101919" bIns="50960" numCol="1" anchor="t" anchorCtr="0" compatLnSpc="1">
            <a:prstTxWarp prst="textNoShape">
              <a:avLst/>
            </a:prstTxWarp>
          </a:bodyPr>
          <a:lstStyle>
            <a:lvl1pPr algn="r" defTabSz="898709">
              <a:defRPr sz="1411"/>
            </a:lvl1pPr>
          </a:lstStyle>
          <a:p>
            <a:fld id="{D12C45CE-10ED-4A43-AB19-FB3E33FCB89B}"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8709" rtl="0" fontAlgn="base">
        <a:spcBef>
          <a:spcPct val="0"/>
        </a:spcBef>
        <a:spcAft>
          <a:spcPct val="0"/>
        </a:spcAft>
        <a:defRPr kumimoji="1" sz="4321">
          <a:solidFill>
            <a:schemeClr val="tx2"/>
          </a:solidFill>
          <a:latin typeface="+mj-lt"/>
          <a:ea typeface="+mj-ea"/>
          <a:cs typeface="+mj-cs"/>
        </a:defRPr>
      </a:lvl1pPr>
      <a:lvl2pPr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2pPr>
      <a:lvl3pPr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3pPr>
      <a:lvl4pPr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4pPr>
      <a:lvl5pPr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5pPr>
      <a:lvl6pPr marL="403159"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6pPr>
      <a:lvl7pPr marL="806318"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7pPr>
      <a:lvl8pPr marL="1209477"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8pPr>
      <a:lvl9pPr marL="1612636" algn="ctr" defTabSz="898709" rtl="0" fontAlgn="base">
        <a:spcBef>
          <a:spcPct val="0"/>
        </a:spcBef>
        <a:spcAft>
          <a:spcPct val="0"/>
        </a:spcAft>
        <a:defRPr kumimoji="1" sz="4321">
          <a:solidFill>
            <a:schemeClr val="tx2"/>
          </a:solidFill>
          <a:latin typeface="Arial" pitchFamily="34" charset="0"/>
          <a:ea typeface="ＭＳ Ｐゴシック" pitchFamily="50" charset="-128"/>
        </a:defRPr>
      </a:lvl9pPr>
    </p:titleStyle>
    <p:bodyStyle>
      <a:lvl1pPr marL="337366" indent="-337366" algn="l" defTabSz="898709" rtl="0" fontAlgn="base">
        <a:spcBef>
          <a:spcPct val="20000"/>
        </a:spcBef>
        <a:spcAft>
          <a:spcPct val="0"/>
        </a:spcAft>
        <a:buChar char="•"/>
        <a:defRPr kumimoji="1" sz="3174">
          <a:solidFill>
            <a:schemeClr val="tx1"/>
          </a:solidFill>
          <a:latin typeface="+mn-lt"/>
          <a:ea typeface="+mn-ea"/>
          <a:cs typeface="+mn-cs"/>
        </a:defRPr>
      </a:lvl1pPr>
      <a:lvl2pPr marL="730726" indent="-281372" algn="l" defTabSz="898709" rtl="0" fontAlgn="base">
        <a:spcBef>
          <a:spcPct val="20000"/>
        </a:spcBef>
        <a:spcAft>
          <a:spcPct val="0"/>
        </a:spcAft>
        <a:buChar char="–"/>
        <a:defRPr kumimoji="1" sz="2734">
          <a:solidFill>
            <a:schemeClr val="tx1"/>
          </a:solidFill>
          <a:latin typeface="+mn-lt"/>
          <a:ea typeface="+mn-ea"/>
        </a:defRPr>
      </a:lvl2pPr>
      <a:lvl3pPr marL="1124086" indent="-225377" algn="l" defTabSz="898709" rtl="0" fontAlgn="base">
        <a:spcBef>
          <a:spcPct val="20000"/>
        </a:spcBef>
        <a:spcAft>
          <a:spcPct val="0"/>
        </a:spcAft>
        <a:buChar char="•"/>
        <a:defRPr kumimoji="1" sz="2381">
          <a:solidFill>
            <a:schemeClr val="tx1"/>
          </a:solidFill>
          <a:latin typeface="+mn-lt"/>
          <a:ea typeface="+mn-ea"/>
        </a:defRPr>
      </a:lvl3pPr>
      <a:lvl4pPr marL="1573440" indent="-225377" algn="l" defTabSz="898709" rtl="0" fontAlgn="base">
        <a:spcBef>
          <a:spcPct val="20000"/>
        </a:spcBef>
        <a:spcAft>
          <a:spcPct val="0"/>
        </a:spcAft>
        <a:buChar char="–"/>
        <a:defRPr kumimoji="1" sz="1940">
          <a:solidFill>
            <a:schemeClr val="tx1"/>
          </a:solidFill>
          <a:latin typeface="+mn-lt"/>
          <a:ea typeface="+mn-ea"/>
        </a:defRPr>
      </a:lvl4pPr>
      <a:lvl5pPr marL="2022795" indent="-225377" algn="l" defTabSz="898709" rtl="0" fontAlgn="base">
        <a:spcBef>
          <a:spcPct val="20000"/>
        </a:spcBef>
        <a:spcAft>
          <a:spcPct val="0"/>
        </a:spcAft>
        <a:buChar char="»"/>
        <a:defRPr kumimoji="1" sz="1940">
          <a:solidFill>
            <a:schemeClr val="tx1"/>
          </a:solidFill>
          <a:latin typeface="+mn-lt"/>
          <a:ea typeface="+mn-ea"/>
        </a:defRPr>
      </a:lvl5pPr>
      <a:lvl6pPr marL="2425953" indent="-225377" algn="l" defTabSz="898709" rtl="0" fontAlgn="base">
        <a:spcBef>
          <a:spcPct val="20000"/>
        </a:spcBef>
        <a:spcAft>
          <a:spcPct val="0"/>
        </a:spcAft>
        <a:buChar char="»"/>
        <a:defRPr kumimoji="1" sz="1940">
          <a:solidFill>
            <a:schemeClr val="tx1"/>
          </a:solidFill>
          <a:latin typeface="+mn-lt"/>
          <a:ea typeface="+mn-ea"/>
        </a:defRPr>
      </a:lvl6pPr>
      <a:lvl7pPr marL="2829112" indent="-225377" algn="l" defTabSz="898709" rtl="0" fontAlgn="base">
        <a:spcBef>
          <a:spcPct val="20000"/>
        </a:spcBef>
        <a:spcAft>
          <a:spcPct val="0"/>
        </a:spcAft>
        <a:buChar char="»"/>
        <a:defRPr kumimoji="1" sz="1940">
          <a:solidFill>
            <a:schemeClr val="tx1"/>
          </a:solidFill>
          <a:latin typeface="+mn-lt"/>
          <a:ea typeface="+mn-ea"/>
        </a:defRPr>
      </a:lvl7pPr>
      <a:lvl8pPr marL="3232271" indent="-225377" algn="l" defTabSz="898709" rtl="0" fontAlgn="base">
        <a:spcBef>
          <a:spcPct val="20000"/>
        </a:spcBef>
        <a:spcAft>
          <a:spcPct val="0"/>
        </a:spcAft>
        <a:buChar char="»"/>
        <a:defRPr kumimoji="1" sz="1940">
          <a:solidFill>
            <a:schemeClr val="tx1"/>
          </a:solidFill>
          <a:latin typeface="+mn-lt"/>
          <a:ea typeface="+mn-ea"/>
        </a:defRPr>
      </a:lvl8pPr>
      <a:lvl9pPr marL="3635430" indent="-225377" algn="l" defTabSz="898709" rtl="0" fontAlgn="base">
        <a:spcBef>
          <a:spcPct val="20000"/>
        </a:spcBef>
        <a:spcAft>
          <a:spcPct val="0"/>
        </a:spcAft>
        <a:buChar char="»"/>
        <a:defRPr kumimoji="1" sz="1940">
          <a:solidFill>
            <a:schemeClr val="tx1"/>
          </a:solidFill>
          <a:latin typeface="+mn-lt"/>
          <a:ea typeface="+mn-ea"/>
        </a:defRPr>
      </a:lvl9pPr>
    </p:bodyStyle>
    <p:otherStyle>
      <a:defPPr>
        <a:defRPr lang="ja-JP"/>
      </a:defPPr>
      <a:lvl1pPr marL="0" algn="l" defTabSz="806318" rtl="0" eaLnBrk="1" latinLnBrk="0" hangingPunct="1">
        <a:defRPr kumimoji="1" sz="1587" kern="1200">
          <a:solidFill>
            <a:schemeClr val="tx1"/>
          </a:solidFill>
          <a:latin typeface="+mn-lt"/>
          <a:ea typeface="+mn-ea"/>
          <a:cs typeface="+mn-cs"/>
        </a:defRPr>
      </a:lvl1pPr>
      <a:lvl2pPr marL="403159" algn="l" defTabSz="806318" rtl="0" eaLnBrk="1" latinLnBrk="0" hangingPunct="1">
        <a:defRPr kumimoji="1" sz="1587" kern="1200">
          <a:solidFill>
            <a:schemeClr val="tx1"/>
          </a:solidFill>
          <a:latin typeface="+mn-lt"/>
          <a:ea typeface="+mn-ea"/>
          <a:cs typeface="+mn-cs"/>
        </a:defRPr>
      </a:lvl2pPr>
      <a:lvl3pPr marL="806318" algn="l" defTabSz="806318" rtl="0" eaLnBrk="1" latinLnBrk="0" hangingPunct="1">
        <a:defRPr kumimoji="1" sz="1587" kern="1200">
          <a:solidFill>
            <a:schemeClr val="tx1"/>
          </a:solidFill>
          <a:latin typeface="+mn-lt"/>
          <a:ea typeface="+mn-ea"/>
          <a:cs typeface="+mn-cs"/>
        </a:defRPr>
      </a:lvl3pPr>
      <a:lvl4pPr marL="1209477" algn="l" defTabSz="806318" rtl="0" eaLnBrk="1" latinLnBrk="0" hangingPunct="1">
        <a:defRPr kumimoji="1" sz="1587" kern="1200">
          <a:solidFill>
            <a:schemeClr val="tx1"/>
          </a:solidFill>
          <a:latin typeface="+mn-lt"/>
          <a:ea typeface="+mn-ea"/>
          <a:cs typeface="+mn-cs"/>
        </a:defRPr>
      </a:lvl4pPr>
      <a:lvl5pPr marL="1612636" algn="l" defTabSz="806318" rtl="0" eaLnBrk="1" latinLnBrk="0" hangingPunct="1">
        <a:defRPr kumimoji="1" sz="1587" kern="1200">
          <a:solidFill>
            <a:schemeClr val="tx1"/>
          </a:solidFill>
          <a:latin typeface="+mn-lt"/>
          <a:ea typeface="+mn-ea"/>
          <a:cs typeface="+mn-cs"/>
        </a:defRPr>
      </a:lvl5pPr>
      <a:lvl6pPr marL="2015795" algn="l" defTabSz="806318" rtl="0" eaLnBrk="1" latinLnBrk="0" hangingPunct="1">
        <a:defRPr kumimoji="1" sz="1587" kern="1200">
          <a:solidFill>
            <a:schemeClr val="tx1"/>
          </a:solidFill>
          <a:latin typeface="+mn-lt"/>
          <a:ea typeface="+mn-ea"/>
          <a:cs typeface="+mn-cs"/>
        </a:defRPr>
      </a:lvl6pPr>
      <a:lvl7pPr marL="2418954" algn="l" defTabSz="806318" rtl="0" eaLnBrk="1" latinLnBrk="0" hangingPunct="1">
        <a:defRPr kumimoji="1" sz="1587" kern="1200">
          <a:solidFill>
            <a:schemeClr val="tx1"/>
          </a:solidFill>
          <a:latin typeface="+mn-lt"/>
          <a:ea typeface="+mn-ea"/>
          <a:cs typeface="+mn-cs"/>
        </a:defRPr>
      </a:lvl7pPr>
      <a:lvl8pPr marL="2822113" algn="l" defTabSz="806318" rtl="0" eaLnBrk="1" latinLnBrk="0" hangingPunct="1">
        <a:defRPr kumimoji="1" sz="1587" kern="1200">
          <a:solidFill>
            <a:schemeClr val="tx1"/>
          </a:solidFill>
          <a:latin typeface="+mn-lt"/>
          <a:ea typeface="+mn-ea"/>
          <a:cs typeface="+mn-cs"/>
        </a:defRPr>
      </a:lvl8pPr>
      <a:lvl9pPr marL="3225272" algn="l" defTabSz="806318" rtl="0" eaLnBrk="1" latinLnBrk="0" hangingPunct="1">
        <a:defRPr kumimoji="1" sz="15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35EF07-0B4D-4E89-82E9-859955948395}"/>
              </a:ext>
            </a:extLst>
          </p:cNvPr>
          <p:cNvPicPr>
            <a:picLocks noChangeAspect="1"/>
          </p:cNvPicPr>
          <p:nvPr/>
        </p:nvPicPr>
        <p:blipFill>
          <a:blip r:embed="rId3"/>
          <a:stretch>
            <a:fillRect/>
          </a:stretch>
        </p:blipFill>
        <p:spPr>
          <a:xfrm>
            <a:off x="1" y="0"/>
            <a:ext cx="6858000" cy="3911461"/>
          </a:xfrm>
          <a:prstGeom prst="rect">
            <a:avLst/>
          </a:prstGeom>
        </p:spPr>
      </p:pic>
      <p:sp>
        <p:nvSpPr>
          <p:cNvPr id="77" name="Rectangle 25"/>
          <p:cNvSpPr>
            <a:spLocks noChangeArrowheads="1"/>
          </p:cNvSpPr>
          <p:nvPr/>
        </p:nvSpPr>
        <p:spPr bwMode="auto">
          <a:xfrm>
            <a:off x="63937" y="1718438"/>
            <a:ext cx="1731133" cy="69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73" tIns="44937" rIns="89873" bIns="44937" anchor="ctr"/>
          <a:lstStyle>
            <a:lvl1pPr algn="ctr" defTabSz="1019175">
              <a:defRPr kumimoji="1" sz="4900">
                <a:solidFill>
                  <a:schemeClr val="tx2"/>
                </a:solidFill>
                <a:latin typeface="Arial" pitchFamily="34" charset="0"/>
                <a:ea typeface="ＭＳ Ｐゴシック" pitchFamily="50" charset="-128"/>
              </a:defRPr>
            </a:lvl1pPr>
            <a:lvl2pPr algn="ctr" defTabSz="1019175">
              <a:defRPr kumimoji="1" sz="4900">
                <a:solidFill>
                  <a:schemeClr val="tx2"/>
                </a:solidFill>
                <a:latin typeface="Arial" pitchFamily="34" charset="0"/>
                <a:ea typeface="ＭＳ Ｐゴシック" pitchFamily="50" charset="-128"/>
              </a:defRPr>
            </a:lvl2pPr>
            <a:lvl3pPr algn="ctr" defTabSz="1019175">
              <a:defRPr kumimoji="1" sz="4900">
                <a:solidFill>
                  <a:schemeClr val="tx2"/>
                </a:solidFill>
                <a:latin typeface="Arial" pitchFamily="34" charset="0"/>
                <a:ea typeface="ＭＳ Ｐゴシック" pitchFamily="50" charset="-128"/>
              </a:defRPr>
            </a:lvl3pPr>
            <a:lvl4pPr algn="ctr" defTabSz="1019175">
              <a:defRPr kumimoji="1" sz="4900">
                <a:solidFill>
                  <a:schemeClr val="tx2"/>
                </a:solidFill>
                <a:latin typeface="Arial" pitchFamily="34" charset="0"/>
                <a:ea typeface="ＭＳ Ｐゴシック" pitchFamily="50" charset="-128"/>
              </a:defRPr>
            </a:lvl4pPr>
            <a:lvl5pPr algn="ctr" defTabSz="1019175">
              <a:defRPr kumimoji="1" sz="4900">
                <a:solidFill>
                  <a:schemeClr val="tx2"/>
                </a:solidFill>
                <a:latin typeface="Arial" pitchFamily="34" charset="0"/>
                <a:ea typeface="ＭＳ Ｐゴシック" pitchFamily="50" charset="-128"/>
              </a:defRPr>
            </a:lvl5pPr>
            <a:lvl6pPr marL="457200" algn="ctr" defTabSz="1019175" fontAlgn="base">
              <a:spcBef>
                <a:spcPct val="0"/>
              </a:spcBef>
              <a:spcAft>
                <a:spcPct val="0"/>
              </a:spcAft>
              <a:defRPr kumimoji="1" sz="4900">
                <a:solidFill>
                  <a:schemeClr val="tx2"/>
                </a:solidFill>
                <a:latin typeface="Arial" pitchFamily="34" charset="0"/>
                <a:ea typeface="ＭＳ Ｐゴシック" pitchFamily="50" charset="-128"/>
              </a:defRPr>
            </a:lvl6pPr>
            <a:lvl7pPr marL="914400" algn="ctr" defTabSz="1019175" fontAlgn="base">
              <a:spcBef>
                <a:spcPct val="0"/>
              </a:spcBef>
              <a:spcAft>
                <a:spcPct val="0"/>
              </a:spcAft>
              <a:defRPr kumimoji="1" sz="4900">
                <a:solidFill>
                  <a:schemeClr val="tx2"/>
                </a:solidFill>
                <a:latin typeface="Arial" pitchFamily="34" charset="0"/>
                <a:ea typeface="ＭＳ Ｐゴシック" pitchFamily="50" charset="-128"/>
              </a:defRPr>
            </a:lvl7pPr>
            <a:lvl8pPr marL="1371600" algn="ctr" defTabSz="1019175" fontAlgn="base">
              <a:spcBef>
                <a:spcPct val="0"/>
              </a:spcBef>
              <a:spcAft>
                <a:spcPct val="0"/>
              </a:spcAft>
              <a:defRPr kumimoji="1" sz="4900">
                <a:solidFill>
                  <a:schemeClr val="tx2"/>
                </a:solidFill>
                <a:latin typeface="Arial" pitchFamily="34" charset="0"/>
                <a:ea typeface="ＭＳ Ｐゴシック" pitchFamily="50" charset="-128"/>
              </a:defRPr>
            </a:lvl8pPr>
            <a:lvl9pPr marL="1828800" algn="ctr" defTabSz="1019175" fontAlgn="base">
              <a:spcBef>
                <a:spcPct val="0"/>
              </a:spcBef>
              <a:spcAft>
                <a:spcPct val="0"/>
              </a:spcAft>
              <a:defRPr kumimoji="1" sz="4900">
                <a:solidFill>
                  <a:schemeClr val="tx2"/>
                </a:solidFill>
                <a:latin typeface="Arial" pitchFamily="34" charset="0"/>
                <a:ea typeface="ＭＳ Ｐゴシック" pitchFamily="50" charset="-128"/>
              </a:defRPr>
            </a:lvl9pPr>
          </a:lstStyle>
          <a:p>
            <a:endParaRPr lang="en-US" altLang="ja-JP" sz="1587"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0" name="Text Box 380">
            <a:extLst>
              <a:ext uri="{FF2B5EF4-FFF2-40B4-BE49-F238E27FC236}">
                <a16:creationId xmlns:a16="http://schemas.microsoft.com/office/drawing/2014/main" id="{6F10479B-E6F8-437A-B73B-C39320272506}"/>
              </a:ext>
            </a:extLst>
          </p:cNvPr>
          <p:cNvSpPr txBox="1">
            <a:spLocks noChangeArrowheads="1"/>
          </p:cNvSpPr>
          <p:nvPr/>
        </p:nvSpPr>
        <p:spPr bwMode="auto">
          <a:xfrm>
            <a:off x="9745324" y="2879295"/>
            <a:ext cx="597594" cy="15428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4523" tIns="42263" rIns="84523" bIns="42263"/>
          <a:lstStyle>
            <a:lvl1pPr algn="l" defTabSz="1055688" eaLnBrk="0" hangingPunct="0">
              <a:spcBef>
                <a:spcPct val="20000"/>
              </a:spcBef>
              <a:buChar char="•"/>
              <a:defRPr kumimoji="1" sz="3300">
                <a:solidFill>
                  <a:schemeClr val="tx1"/>
                </a:solidFill>
                <a:latin typeface="Arial" pitchFamily="34" charset="0"/>
                <a:ea typeface="ＭＳ Ｐゴシック" pitchFamily="50" charset="-128"/>
              </a:defRPr>
            </a:lvl1pPr>
            <a:lvl2pPr marL="479425" indent="-303213" algn="l" defTabSz="1055688" eaLnBrk="0" hangingPunct="0">
              <a:spcBef>
                <a:spcPct val="20000"/>
              </a:spcBef>
              <a:buChar char="–"/>
              <a:defRPr kumimoji="1" sz="2900">
                <a:solidFill>
                  <a:schemeClr val="tx1"/>
                </a:solidFill>
                <a:latin typeface="Arial" pitchFamily="34" charset="0"/>
                <a:ea typeface="ＭＳ Ｐゴシック" pitchFamily="50" charset="-128"/>
              </a:defRPr>
            </a:lvl2pPr>
            <a:lvl3pPr marL="957263" indent="-239713" algn="l" defTabSz="1055688" eaLnBrk="0" hangingPunct="0">
              <a:spcBef>
                <a:spcPct val="20000"/>
              </a:spcBef>
              <a:buChar char="•"/>
              <a:defRPr kumimoji="1" sz="2600">
                <a:solidFill>
                  <a:schemeClr val="tx1"/>
                </a:solidFill>
                <a:latin typeface="Arial" pitchFamily="34" charset="0"/>
                <a:ea typeface="ＭＳ Ｐゴシック" pitchFamily="50" charset="-128"/>
              </a:defRPr>
            </a:lvl3pPr>
            <a:lvl4pPr marL="1436688" indent="-244475" algn="l" defTabSz="1055688" eaLnBrk="0" hangingPunct="0">
              <a:spcBef>
                <a:spcPct val="20000"/>
              </a:spcBef>
              <a:buChar char="–"/>
              <a:defRPr kumimoji="1" sz="2100">
                <a:solidFill>
                  <a:schemeClr val="tx1"/>
                </a:solidFill>
                <a:latin typeface="Arial" pitchFamily="34" charset="0"/>
                <a:ea typeface="ＭＳ Ｐゴシック" pitchFamily="50" charset="-128"/>
              </a:defRPr>
            </a:lvl4pPr>
            <a:lvl5pPr marL="1917700" indent="-242888" algn="l" defTabSz="1055688" eaLnBrk="0" hangingPunct="0">
              <a:spcBef>
                <a:spcPct val="20000"/>
              </a:spcBef>
              <a:buChar char="»"/>
              <a:defRPr kumimoji="1" sz="2100">
                <a:solidFill>
                  <a:schemeClr val="tx1"/>
                </a:solidFill>
                <a:latin typeface="Arial" pitchFamily="34" charset="0"/>
                <a:ea typeface="ＭＳ Ｐゴシック" pitchFamily="50" charset="-128"/>
              </a:defRPr>
            </a:lvl5pPr>
            <a:lvl6pPr marL="23749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6pPr>
            <a:lvl7pPr marL="28321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7pPr>
            <a:lvl8pPr marL="32893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8pPr>
            <a:lvl9pPr marL="37465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353" dirty="0">
                <a:solidFill>
                  <a:schemeClr val="bg1"/>
                </a:solidFill>
                <a:latin typeface="+mn-ea"/>
                <a:ea typeface="+mn-ea"/>
              </a:rPr>
              <a:t>(</a:t>
            </a:r>
            <a:r>
              <a:rPr lang="ja-JP" altLang="en-US" sz="353" dirty="0">
                <a:solidFill>
                  <a:schemeClr val="bg1"/>
                </a:solidFill>
                <a:latin typeface="+mn-ea"/>
                <a:ea typeface="+mn-ea"/>
              </a:rPr>
              <a:t>イメージ</a:t>
            </a:r>
            <a:r>
              <a:rPr lang="en-US" altLang="ja-JP" sz="353" dirty="0">
                <a:solidFill>
                  <a:schemeClr val="bg1"/>
                </a:solidFill>
                <a:latin typeface="+mn-ea"/>
                <a:ea typeface="+mn-ea"/>
              </a:rPr>
              <a:t>)</a:t>
            </a:r>
          </a:p>
        </p:txBody>
      </p:sp>
      <p:sp>
        <p:nvSpPr>
          <p:cNvPr id="74" name="Text Box 380">
            <a:extLst>
              <a:ext uri="{FF2B5EF4-FFF2-40B4-BE49-F238E27FC236}">
                <a16:creationId xmlns:a16="http://schemas.microsoft.com/office/drawing/2014/main" id="{09F34898-7988-4D10-8D25-3DE107BF09D1}"/>
              </a:ext>
            </a:extLst>
          </p:cNvPr>
          <p:cNvSpPr txBox="1">
            <a:spLocks noChangeArrowheads="1"/>
          </p:cNvSpPr>
          <p:nvPr/>
        </p:nvSpPr>
        <p:spPr bwMode="auto">
          <a:xfrm>
            <a:off x="-2539059" y="3597868"/>
            <a:ext cx="1139264" cy="1346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4523" tIns="42263" rIns="84523" bIns="42263"/>
          <a:lstStyle>
            <a:lvl1pPr algn="l" defTabSz="1055688" eaLnBrk="0" hangingPunct="0">
              <a:spcBef>
                <a:spcPct val="20000"/>
              </a:spcBef>
              <a:buChar char="•"/>
              <a:defRPr kumimoji="1" sz="3300">
                <a:solidFill>
                  <a:schemeClr val="tx1"/>
                </a:solidFill>
                <a:latin typeface="Arial" pitchFamily="34" charset="0"/>
                <a:ea typeface="ＭＳ Ｐゴシック" pitchFamily="50" charset="-128"/>
              </a:defRPr>
            </a:lvl1pPr>
            <a:lvl2pPr marL="479425" indent="-303213" algn="l" defTabSz="1055688" eaLnBrk="0" hangingPunct="0">
              <a:spcBef>
                <a:spcPct val="20000"/>
              </a:spcBef>
              <a:buChar char="–"/>
              <a:defRPr kumimoji="1" sz="2900">
                <a:solidFill>
                  <a:schemeClr val="tx1"/>
                </a:solidFill>
                <a:latin typeface="Arial" pitchFamily="34" charset="0"/>
                <a:ea typeface="ＭＳ Ｐゴシック" pitchFamily="50" charset="-128"/>
              </a:defRPr>
            </a:lvl2pPr>
            <a:lvl3pPr marL="957263" indent="-239713" algn="l" defTabSz="1055688" eaLnBrk="0" hangingPunct="0">
              <a:spcBef>
                <a:spcPct val="20000"/>
              </a:spcBef>
              <a:buChar char="•"/>
              <a:defRPr kumimoji="1" sz="2600">
                <a:solidFill>
                  <a:schemeClr val="tx1"/>
                </a:solidFill>
                <a:latin typeface="Arial" pitchFamily="34" charset="0"/>
                <a:ea typeface="ＭＳ Ｐゴシック" pitchFamily="50" charset="-128"/>
              </a:defRPr>
            </a:lvl3pPr>
            <a:lvl4pPr marL="1436688" indent="-244475" algn="l" defTabSz="1055688" eaLnBrk="0" hangingPunct="0">
              <a:spcBef>
                <a:spcPct val="20000"/>
              </a:spcBef>
              <a:buChar char="–"/>
              <a:defRPr kumimoji="1" sz="2100">
                <a:solidFill>
                  <a:schemeClr val="tx1"/>
                </a:solidFill>
                <a:latin typeface="Arial" pitchFamily="34" charset="0"/>
                <a:ea typeface="ＭＳ Ｐゴシック" pitchFamily="50" charset="-128"/>
              </a:defRPr>
            </a:lvl4pPr>
            <a:lvl5pPr marL="1917700" indent="-242888" algn="l" defTabSz="1055688" eaLnBrk="0" hangingPunct="0">
              <a:spcBef>
                <a:spcPct val="20000"/>
              </a:spcBef>
              <a:buChar char="»"/>
              <a:defRPr kumimoji="1" sz="2100">
                <a:solidFill>
                  <a:schemeClr val="tx1"/>
                </a:solidFill>
                <a:latin typeface="Arial" pitchFamily="34" charset="0"/>
                <a:ea typeface="ＭＳ Ｐゴシック" pitchFamily="50" charset="-128"/>
              </a:defRPr>
            </a:lvl5pPr>
            <a:lvl6pPr marL="23749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6pPr>
            <a:lvl7pPr marL="28321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7pPr>
            <a:lvl8pPr marL="32893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8pPr>
            <a:lvl9pPr marL="37465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353" dirty="0">
                <a:solidFill>
                  <a:schemeClr val="bg1"/>
                </a:solidFill>
                <a:latin typeface="+mn-ea"/>
                <a:ea typeface="+mn-ea"/>
              </a:rPr>
              <a:t>長崎港の飛鳥</a:t>
            </a:r>
            <a:r>
              <a:rPr lang="en-US" altLang="ja-JP" sz="353" dirty="0">
                <a:solidFill>
                  <a:schemeClr val="bg1"/>
                </a:solidFill>
                <a:latin typeface="+mn-ea"/>
                <a:ea typeface="+mn-ea"/>
              </a:rPr>
              <a:t>Ⅱ(</a:t>
            </a:r>
            <a:r>
              <a:rPr lang="ja-JP" altLang="en-US" sz="353" dirty="0">
                <a:solidFill>
                  <a:schemeClr val="bg1"/>
                </a:solidFill>
                <a:latin typeface="+mn-ea"/>
                <a:ea typeface="+mn-ea"/>
              </a:rPr>
              <a:t>イメージ</a:t>
            </a:r>
            <a:r>
              <a:rPr lang="en-US" altLang="ja-JP" sz="353" dirty="0">
                <a:solidFill>
                  <a:schemeClr val="bg1"/>
                </a:solidFill>
                <a:latin typeface="+mn-ea"/>
                <a:ea typeface="+mn-ea"/>
              </a:rPr>
              <a:t>)</a:t>
            </a:r>
          </a:p>
        </p:txBody>
      </p:sp>
      <p:sp>
        <p:nvSpPr>
          <p:cNvPr id="50" name="Text Box 380">
            <a:extLst>
              <a:ext uri="{FF2B5EF4-FFF2-40B4-BE49-F238E27FC236}">
                <a16:creationId xmlns:a16="http://schemas.microsoft.com/office/drawing/2014/main" id="{DF398BFD-A779-49D6-9E85-2F8D1B2C3F61}"/>
              </a:ext>
            </a:extLst>
          </p:cNvPr>
          <p:cNvSpPr txBox="1">
            <a:spLocks noChangeArrowheads="1"/>
          </p:cNvSpPr>
          <p:nvPr/>
        </p:nvSpPr>
        <p:spPr bwMode="auto">
          <a:xfrm>
            <a:off x="3607799" y="7365908"/>
            <a:ext cx="761971" cy="15428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4523" tIns="42263" rIns="84523" bIns="42263"/>
          <a:lstStyle>
            <a:lvl1pPr algn="l" defTabSz="1055688" eaLnBrk="0" hangingPunct="0">
              <a:spcBef>
                <a:spcPct val="20000"/>
              </a:spcBef>
              <a:buChar char="•"/>
              <a:defRPr kumimoji="1" sz="3300">
                <a:solidFill>
                  <a:schemeClr val="tx1"/>
                </a:solidFill>
                <a:latin typeface="Arial" pitchFamily="34" charset="0"/>
                <a:ea typeface="ＭＳ Ｐゴシック" pitchFamily="50" charset="-128"/>
              </a:defRPr>
            </a:lvl1pPr>
            <a:lvl2pPr marL="479425" indent="-303213" algn="l" defTabSz="1055688" eaLnBrk="0" hangingPunct="0">
              <a:spcBef>
                <a:spcPct val="20000"/>
              </a:spcBef>
              <a:buChar char="–"/>
              <a:defRPr kumimoji="1" sz="2900">
                <a:solidFill>
                  <a:schemeClr val="tx1"/>
                </a:solidFill>
                <a:latin typeface="Arial" pitchFamily="34" charset="0"/>
                <a:ea typeface="ＭＳ Ｐゴシック" pitchFamily="50" charset="-128"/>
              </a:defRPr>
            </a:lvl2pPr>
            <a:lvl3pPr marL="957263" indent="-239713" algn="l" defTabSz="1055688" eaLnBrk="0" hangingPunct="0">
              <a:spcBef>
                <a:spcPct val="20000"/>
              </a:spcBef>
              <a:buChar char="•"/>
              <a:defRPr kumimoji="1" sz="2600">
                <a:solidFill>
                  <a:schemeClr val="tx1"/>
                </a:solidFill>
                <a:latin typeface="Arial" pitchFamily="34" charset="0"/>
                <a:ea typeface="ＭＳ Ｐゴシック" pitchFamily="50" charset="-128"/>
              </a:defRPr>
            </a:lvl3pPr>
            <a:lvl4pPr marL="1436688" indent="-244475" algn="l" defTabSz="1055688" eaLnBrk="0" hangingPunct="0">
              <a:spcBef>
                <a:spcPct val="20000"/>
              </a:spcBef>
              <a:buChar char="–"/>
              <a:defRPr kumimoji="1" sz="2100">
                <a:solidFill>
                  <a:schemeClr val="tx1"/>
                </a:solidFill>
                <a:latin typeface="Arial" pitchFamily="34" charset="0"/>
                <a:ea typeface="ＭＳ Ｐゴシック" pitchFamily="50" charset="-128"/>
              </a:defRPr>
            </a:lvl4pPr>
            <a:lvl5pPr marL="1917700" indent="-242888" algn="l" defTabSz="1055688" eaLnBrk="0" hangingPunct="0">
              <a:spcBef>
                <a:spcPct val="20000"/>
              </a:spcBef>
              <a:buChar char="»"/>
              <a:defRPr kumimoji="1" sz="2100">
                <a:solidFill>
                  <a:schemeClr val="tx1"/>
                </a:solidFill>
                <a:latin typeface="Arial" pitchFamily="34" charset="0"/>
                <a:ea typeface="ＭＳ Ｐゴシック" pitchFamily="50" charset="-128"/>
              </a:defRPr>
            </a:lvl5pPr>
            <a:lvl6pPr marL="23749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6pPr>
            <a:lvl7pPr marL="28321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7pPr>
            <a:lvl8pPr marL="32893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8pPr>
            <a:lvl9pPr marL="3746500" indent="-242888" defTabSz="1055688" eaLnBrk="0" fontAlgn="base" hangingPunct="0">
              <a:spcBef>
                <a:spcPct val="20000"/>
              </a:spcBef>
              <a:spcAft>
                <a:spcPct val="0"/>
              </a:spcAft>
              <a:buChar char="»"/>
              <a:defRPr kumimoji="1" sz="21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353" dirty="0">
                <a:solidFill>
                  <a:schemeClr val="bg1"/>
                </a:solidFill>
                <a:latin typeface="+mn-ea"/>
                <a:ea typeface="+mn-ea"/>
              </a:rPr>
              <a:t>神戸港の飛鳥</a:t>
            </a:r>
            <a:r>
              <a:rPr lang="en-US" altLang="ja-JP" sz="353" dirty="0">
                <a:solidFill>
                  <a:schemeClr val="bg1"/>
                </a:solidFill>
                <a:latin typeface="+mn-ea"/>
                <a:ea typeface="+mn-ea"/>
              </a:rPr>
              <a:t>Ⅱ(</a:t>
            </a:r>
            <a:r>
              <a:rPr lang="ja-JP" altLang="en-US" sz="353" dirty="0">
                <a:solidFill>
                  <a:schemeClr val="bg1"/>
                </a:solidFill>
                <a:latin typeface="+mn-ea"/>
                <a:ea typeface="+mn-ea"/>
              </a:rPr>
              <a:t>イメージ</a:t>
            </a:r>
            <a:r>
              <a:rPr lang="en-US" altLang="ja-JP" sz="353" dirty="0">
                <a:solidFill>
                  <a:schemeClr val="bg1"/>
                </a:solidFill>
                <a:latin typeface="+mn-ea"/>
                <a:ea typeface="+mn-ea"/>
              </a:rPr>
              <a:t>)</a:t>
            </a:r>
          </a:p>
        </p:txBody>
      </p:sp>
      <p:sp>
        <p:nvSpPr>
          <p:cNvPr id="46" name="正方形/長方形 45">
            <a:extLst>
              <a:ext uri="{FF2B5EF4-FFF2-40B4-BE49-F238E27FC236}">
                <a16:creationId xmlns:a16="http://schemas.microsoft.com/office/drawing/2014/main" id="{2AA35F0B-BB01-4912-BECC-73862FD54E4B}"/>
              </a:ext>
            </a:extLst>
          </p:cNvPr>
          <p:cNvSpPr/>
          <p:nvPr/>
        </p:nvSpPr>
        <p:spPr bwMode="auto">
          <a:xfrm>
            <a:off x="1" y="3921644"/>
            <a:ext cx="6858000" cy="713869"/>
          </a:xfrm>
          <a:prstGeom prst="rect">
            <a:avLst/>
          </a:prstGeom>
          <a:solidFill>
            <a:schemeClr val="accent6">
              <a:lumMod val="75000"/>
            </a:schemeClr>
          </a:solidFill>
          <a:ln w="9525" cap="flat" cmpd="sng" algn="ctr">
            <a:noFill/>
            <a:prstDash val="solid"/>
            <a:round/>
            <a:headEnd type="none" w="med" len="med"/>
            <a:tailEnd type="none" w="med" len="med"/>
          </a:ln>
          <a:effectLst>
            <a:softEdge rad="63500"/>
          </a:effectLst>
        </p:spPr>
        <p:txBody>
          <a:bodyPr vert="horz" wrap="square" lIns="80633" tIns="40316" rIns="80633" bIns="40316" numCol="1" rtlCol="0" anchor="t" anchorCtr="0" compatLnSpc="1">
            <a:prstTxWarp prst="textNoShape">
              <a:avLst/>
            </a:prstTxWarp>
          </a:bodyPr>
          <a:lstStyle/>
          <a:p>
            <a:pPr defTabSz="898709"/>
            <a:endParaRPr lang="ja-JP" altLang="en-US" sz="1764"/>
          </a:p>
        </p:txBody>
      </p:sp>
      <p:sp>
        <p:nvSpPr>
          <p:cNvPr id="52" name="正方形/長方形 72">
            <a:extLst>
              <a:ext uri="{FF2B5EF4-FFF2-40B4-BE49-F238E27FC236}">
                <a16:creationId xmlns:a16="http://schemas.microsoft.com/office/drawing/2014/main" id="{D221DAF5-51A4-47F7-8A3F-AFC04380FB3F}"/>
              </a:ext>
            </a:extLst>
          </p:cNvPr>
          <p:cNvSpPr>
            <a:spLocks noChangeArrowheads="1"/>
          </p:cNvSpPr>
          <p:nvPr/>
        </p:nvSpPr>
        <p:spPr bwMode="auto">
          <a:xfrm>
            <a:off x="63630" y="8914918"/>
            <a:ext cx="6346263"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HK" altLang="ja-JP" sz="794" dirty="0">
                <a:solidFill>
                  <a:srgbClr val="663300"/>
                </a:solidFill>
                <a:latin typeface="BIZ UDPゴシック" panose="020B0400000000000000" pitchFamily="50" charset="-128"/>
                <a:ea typeface="BIZ UDPゴシック" panose="020B0400000000000000" pitchFamily="50" charset="-128"/>
              </a:rPr>
              <a:t>Genting Dream</a:t>
            </a:r>
            <a:r>
              <a:rPr lang="ja-JP" altLang="en-US" sz="794" dirty="0">
                <a:solidFill>
                  <a:srgbClr val="663300"/>
                </a:solidFill>
                <a:latin typeface="BIZ UDPゴシック" panose="020B0400000000000000" pitchFamily="50" charset="-128"/>
                <a:ea typeface="BIZ UDPゴシック" panose="020B0400000000000000" pitchFamily="50" charset="-128"/>
              </a:rPr>
              <a:t>新型コロナウイルス感染症対策について</a:t>
            </a:r>
            <a:endParaRPr lang="ja-JP" altLang="ja-JP" sz="617" dirty="0">
              <a:solidFill>
                <a:srgbClr val="663300"/>
              </a:solidFill>
              <a:latin typeface="BIZ UDPゴシック" panose="020B0400000000000000" pitchFamily="50" charset="-128"/>
              <a:ea typeface="BIZ UDPゴシック" panose="020B0400000000000000" pitchFamily="50" charset="-128"/>
            </a:endParaRPr>
          </a:p>
        </p:txBody>
      </p:sp>
      <p:pic>
        <p:nvPicPr>
          <p:cNvPr id="3" name="Picture 2">
            <a:extLst>
              <a:ext uri="{FF2B5EF4-FFF2-40B4-BE49-F238E27FC236}">
                <a16:creationId xmlns:a16="http://schemas.microsoft.com/office/drawing/2014/main" id="{5F603447-1087-46CB-A025-766163CB88A7}"/>
              </a:ext>
            </a:extLst>
          </p:cNvPr>
          <p:cNvPicPr>
            <a:picLocks noChangeAspect="1"/>
          </p:cNvPicPr>
          <p:nvPr/>
        </p:nvPicPr>
        <p:blipFill>
          <a:blip r:embed="rId4"/>
          <a:stretch>
            <a:fillRect/>
          </a:stretch>
        </p:blipFill>
        <p:spPr>
          <a:xfrm>
            <a:off x="147709" y="5552132"/>
            <a:ext cx="1386669" cy="1055839"/>
          </a:xfrm>
          <a:prstGeom prst="rect">
            <a:avLst/>
          </a:prstGeom>
        </p:spPr>
      </p:pic>
      <p:graphicFrame>
        <p:nvGraphicFramePr>
          <p:cNvPr id="8" name="Table 7">
            <a:extLst>
              <a:ext uri="{FF2B5EF4-FFF2-40B4-BE49-F238E27FC236}">
                <a16:creationId xmlns:a16="http://schemas.microsoft.com/office/drawing/2014/main" id="{5C3E3C90-529F-4899-8C74-D3E80158D462}"/>
              </a:ext>
            </a:extLst>
          </p:cNvPr>
          <p:cNvGraphicFramePr>
            <a:graphicFrameLocks noGrp="1"/>
          </p:cNvGraphicFramePr>
          <p:nvPr>
            <p:extLst>
              <p:ext uri="{D42A27DB-BD31-4B8C-83A1-F6EECF244321}">
                <p14:modId xmlns:p14="http://schemas.microsoft.com/office/powerpoint/2010/main" val="4204617040"/>
              </p:ext>
            </p:extLst>
          </p:nvPr>
        </p:nvGraphicFramePr>
        <p:xfrm>
          <a:off x="1613438" y="5555491"/>
          <a:ext cx="5096853" cy="1029817"/>
        </p:xfrm>
        <a:graphic>
          <a:graphicData uri="http://schemas.openxmlformats.org/drawingml/2006/table">
            <a:tbl>
              <a:tblPr>
                <a:tableStyleId>{5C22544A-7EE6-4342-B048-85BDC9FD1C3A}</a:tableStyleId>
              </a:tblPr>
              <a:tblGrid>
                <a:gridCol w="530840">
                  <a:extLst>
                    <a:ext uri="{9D8B030D-6E8A-4147-A177-3AD203B41FA5}">
                      <a16:colId xmlns:a16="http://schemas.microsoft.com/office/drawing/2014/main" val="171634618"/>
                    </a:ext>
                  </a:extLst>
                </a:gridCol>
                <a:gridCol w="1799512">
                  <a:extLst>
                    <a:ext uri="{9D8B030D-6E8A-4147-A177-3AD203B41FA5}">
                      <a16:colId xmlns:a16="http://schemas.microsoft.com/office/drawing/2014/main" val="404874467"/>
                    </a:ext>
                  </a:extLst>
                </a:gridCol>
                <a:gridCol w="514147">
                  <a:extLst>
                    <a:ext uri="{9D8B030D-6E8A-4147-A177-3AD203B41FA5}">
                      <a16:colId xmlns:a16="http://schemas.microsoft.com/office/drawing/2014/main" val="505704378"/>
                    </a:ext>
                  </a:extLst>
                </a:gridCol>
                <a:gridCol w="1735244">
                  <a:extLst>
                    <a:ext uri="{9D8B030D-6E8A-4147-A177-3AD203B41FA5}">
                      <a16:colId xmlns:a16="http://schemas.microsoft.com/office/drawing/2014/main" val="3674606656"/>
                    </a:ext>
                  </a:extLst>
                </a:gridCol>
                <a:gridCol w="517110">
                  <a:extLst>
                    <a:ext uri="{9D8B030D-6E8A-4147-A177-3AD203B41FA5}">
                      <a16:colId xmlns:a16="http://schemas.microsoft.com/office/drawing/2014/main" val="2355507015"/>
                    </a:ext>
                  </a:extLst>
                </a:gridCol>
              </a:tblGrid>
              <a:tr h="237729">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ja-JP" sz="900" b="1" u="none" strike="noStrike" dirty="0">
                          <a:effectLst/>
                          <a:latin typeface="BIZ UDPゴシック" panose="020B0400000000000000" pitchFamily="34" charset="-128"/>
                          <a:ea typeface="BIZ UDPゴシック" panose="020B0400000000000000" pitchFamily="34" charset="-128"/>
                        </a:rPr>
                        <a:t>2</a:t>
                      </a:r>
                      <a:r>
                        <a:rPr lang="ja-JP" altLang="en-US" sz="900" b="1" u="none" strike="noStrike" dirty="0">
                          <a:effectLst/>
                          <a:latin typeface="BIZ UDPゴシック" panose="020B0400000000000000" pitchFamily="34" charset="-128"/>
                          <a:ea typeface="BIZ UDPゴシック" panose="020B0400000000000000" pitchFamily="34" charset="-128"/>
                        </a:rPr>
                        <a:t>泊</a:t>
                      </a:r>
                      <a:r>
                        <a:rPr lang="en-US" altLang="ja-JP" sz="900" b="1" u="none" strike="noStrike" dirty="0">
                          <a:effectLst/>
                          <a:latin typeface="BIZ UDPゴシック" panose="020B0400000000000000" pitchFamily="34" charset="-128"/>
                          <a:ea typeface="BIZ UDPゴシック" panose="020B0400000000000000" pitchFamily="34" charset="-128"/>
                        </a:rPr>
                        <a:t>3</a:t>
                      </a:r>
                      <a:r>
                        <a:rPr lang="ja-JP" altLang="en-US" sz="900" b="1" u="none" strike="noStrike" dirty="0">
                          <a:effectLst/>
                          <a:latin typeface="BIZ UDPゴシック" panose="020B0400000000000000" pitchFamily="34" charset="-128"/>
                          <a:ea typeface="BIZ UDPゴシック" panose="020B0400000000000000" pitchFamily="34" charset="-128"/>
                        </a:rPr>
                        <a:t>日コース</a:t>
                      </a:r>
                      <a:endParaRPr lang="ja-JP" altLang="en-US" sz="900" b="1"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ctr"/>
                      <a:endParaRPr lang="ja-JP" altLang="en-US" sz="1000" b="0" i="0" u="none" strike="noStrike" dirty="0">
                        <a:solidFill>
                          <a:srgbClr val="000000"/>
                        </a:solidFill>
                        <a:effectLst/>
                        <a:latin typeface="Yu Gothic UI" panose="020B0500000000000000" pitchFamily="34" charset="-128"/>
                        <a:ea typeface="Yu Gothic UI" panose="020B0500000000000000" pitchFamily="34" charset="-128"/>
                      </a:endParaRPr>
                    </a:p>
                  </a:txBody>
                  <a:tcPr marL="9525" marR="9525" marT="9525" marB="0" anchor="ctr"/>
                </a:tc>
                <a:tc gridSpan="2">
                  <a:txBody>
                    <a:bodyPr/>
                    <a:lstStyle/>
                    <a:p>
                      <a:pPr algn="ctr" fontAlgn="ctr"/>
                      <a:r>
                        <a:rPr lang="en-US" altLang="ja-JP" sz="900" b="1" u="none" strike="noStrike" dirty="0">
                          <a:effectLst/>
                          <a:latin typeface="BIZ UDPゴシック" panose="020B0400000000000000" pitchFamily="34" charset="-128"/>
                          <a:ea typeface="BIZ UDPゴシック" panose="020B0400000000000000" pitchFamily="34" charset="-128"/>
                        </a:rPr>
                        <a:t>3</a:t>
                      </a:r>
                      <a:r>
                        <a:rPr lang="ja-JP" altLang="en-US" sz="900" b="1" u="none" strike="noStrike" dirty="0">
                          <a:effectLst/>
                          <a:latin typeface="BIZ UDPゴシック" panose="020B0400000000000000" pitchFamily="34" charset="-128"/>
                          <a:ea typeface="BIZ UDPゴシック" panose="020B0400000000000000" pitchFamily="34" charset="-128"/>
                        </a:rPr>
                        <a:t>泊</a:t>
                      </a:r>
                      <a:r>
                        <a:rPr lang="en-US" altLang="ja-JP" sz="900" b="1" u="none" strike="noStrike" dirty="0">
                          <a:effectLst/>
                          <a:latin typeface="BIZ UDPゴシック" panose="020B0400000000000000" pitchFamily="34" charset="-128"/>
                          <a:ea typeface="BIZ UDPゴシック" panose="020B0400000000000000" pitchFamily="34" charset="-128"/>
                        </a:rPr>
                        <a:t>4</a:t>
                      </a:r>
                      <a:r>
                        <a:rPr lang="ja-JP" altLang="en-US" sz="900" b="1" u="none" strike="noStrike" dirty="0">
                          <a:effectLst/>
                          <a:latin typeface="BIZ UDPゴシック" panose="020B0400000000000000" pitchFamily="34" charset="-128"/>
                          <a:ea typeface="BIZ UDPゴシック" panose="020B0400000000000000" pitchFamily="34" charset="-128"/>
                        </a:rPr>
                        <a:t>日コース</a:t>
                      </a:r>
                      <a:endParaRPr lang="ja-JP" altLang="en-US" sz="900" b="1"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ctr" fontAlgn="ctr"/>
                      <a:endParaRPr lang="ja-JP" altLang="en-US" sz="1000" b="0" i="0" u="none" strike="noStrike" dirty="0">
                        <a:solidFill>
                          <a:srgbClr val="000000"/>
                        </a:solidFill>
                        <a:effectLst/>
                        <a:latin typeface="Yu Gothic UI" panose="020B0500000000000000" pitchFamily="34" charset="-128"/>
                        <a:ea typeface="Yu Gothic UI" panose="020B0500000000000000" pitchFamily="34" charset="-128"/>
                      </a:endParaRPr>
                    </a:p>
                  </a:txBody>
                  <a:tcPr marL="9525" marR="9525" marT="9525" marB="0" anchor="ctr"/>
                </a:tc>
                <a:extLst>
                  <a:ext uri="{0D108BD9-81ED-4DB2-BD59-A6C34878D82A}">
                    <a16:rowId xmlns:a16="http://schemas.microsoft.com/office/drawing/2014/main" val="4154538627"/>
                  </a:ext>
                </a:extLst>
              </a:tr>
              <a:tr h="216024">
                <a:tc>
                  <a:txBody>
                    <a:bodyPr/>
                    <a:lstStyle/>
                    <a:p>
                      <a:pPr algn="ctr" fontAlgn="ctr"/>
                      <a:r>
                        <a:rPr lang="ja-JP" altLang="en-US" sz="800" u="none" strike="noStrike" dirty="0">
                          <a:effectLst/>
                          <a:latin typeface="BIZ UDPゴシック" panose="020B0400000000000000" pitchFamily="34" charset="-128"/>
                          <a:ea typeface="BIZ UDPゴシック" panose="020B0400000000000000" pitchFamily="34" charset="-128"/>
                        </a:rPr>
                        <a:t>運行日</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800" b="1" u="none" strike="noStrike" dirty="0">
                          <a:effectLst/>
                          <a:latin typeface="BIZ UDPゴシック" panose="020B0400000000000000" pitchFamily="34" charset="-128"/>
                          <a:ea typeface="BIZ UDPゴシック" panose="020B0400000000000000" pitchFamily="34" charset="-128"/>
                        </a:rPr>
                        <a:t>毎週水曜・金曜日出港</a:t>
                      </a:r>
                      <a:endParaRPr lang="ja-JP" altLang="en-US" sz="800" b="1"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食事</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TW" altLang="en-US" sz="800" b="1" u="none" strike="noStrike" dirty="0">
                          <a:effectLst/>
                          <a:latin typeface="BIZ UDPゴシック" panose="020B0400000000000000" pitchFamily="34" charset="-128"/>
                          <a:ea typeface="BIZ UDPゴシック" panose="020B0400000000000000" pitchFamily="34" charset="-128"/>
                        </a:rPr>
                        <a:t>毎週日曜日出港</a:t>
                      </a:r>
                      <a:endParaRPr lang="zh-TW" altLang="en-US" sz="800" b="1"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食事</a:t>
                      </a:r>
                      <a:endParaRPr lang="zh-TW"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04555738"/>
                  </a:ext>
                </a:extLst>
              </a:tr>
              <a:tr h="144016">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1</a:t>
                      </a:r>
                      <a:r>
                        <a:rPr lang="ja-JP" altLang="en-US" sz="800" u="none" strike="noStrike" dirty="0">
                          <a:effectLst/>
                          <a:latin typeface="BIZ UDPゴシック" panose="020B0400000000000000" pitchFamily="34" charset="-128"/>
                          <a:ea typeface="BIZ UDPゴシック" panose="020B0400000000000000" pitchFamily="34" charset="-128"/>
                        </a:rPr>
                        <a:t>日目</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20</a:t>
                      </a:r>
                      <a:r>
                        <a:rPr lang="ja-JP" altLang="en-US" sz="800" u="none" strike="noStrike" dirty="0">
                          <a:effectLst/>
                          <a:latin typeface="BIZ UDPゴシック" panose="020B0400000000000000" pitchFamily="34" charset="-128"/>
                          <a:ea typeface="BIZ UDPゴシック" panose="020B0400000000000000" pitchFamily="34" charset="-128"/>
                        </a:rPr>
                        <a:t>：</a:t>
                      </a:r>
                      <a:r>
                        <a:rPr lang="en-US" altLang="ja-JP" sz="800" u="none" strike="noStrike" dirty="0">
                          <a:effectLst/>
                          <a:latin typeface="BIZ UDPゴシック" panose="020B0400000000000000" pitchFamily="34" charset="-128"/>
                          <a:ea typeface="BIZ UDPゴシック" panose="020B0400000000000000" pitchFamily="34" charset="-128"/>
                        </a:rPr>
                        <a:t>00</a:t>
                      </a:r>
                      <a:r>
                        <a:rPr lang="ja-JP" altLang="en-US" sz="800" u="none" strike="noStrike" dirty="0">
                          <a:effectLst/>
                          <a:latin typeface="BIZ UDPゴシック" panose="020B0400000000000000" pitchFamily="34" charset="-128"/>
                          <a:ea typeface="BIZ UDPゴシック" panose="020B0400000000000000" pitchFamily="34" charset="-128"/>
                        </a:rPr>
                        <a:t>　啓徳ﾌｪﾘｰﾀｰﾐﾅﾙ出港</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20</a:t>
                      </a:r>
                      <a:r>
                        <a:rPr lang="ja-JP" altLang="en-US" sz="800" u="none" strike="noStrike" dirty="0">
                          <a:effectLst/>
                          <a:latin typeface="BIZ UDPゴシック" panose="020B0400000000000000" pitchFamily="34" charset="-128"/>
                          <a:ea typeface="BIZ UDPゴシック" panose="020B0400000000000000" pitchFamily="34" charset="-128"/>
                        </a:rPr>
                        <a:t>：</a:t>
                      </a:r>
                      <a:r>
                        <a:rPr lang="en-US" altLang="ja-JP" sz="800" u="none" strike="noStrike" dirty="0">
                          <a:effectLst/>
                          <a:latin typeface="BIZ UDPゴシック" panose="020B0400000000000000" pitchFamily="34" charset="-128"/>
                          <a:ea typeface="BIZ UDPゴシック" panose="020B0400000000000000" pitchFamily="34" charset="-128"/>
                        </a:rPr>
                        <a:t>00</a:t>
                      </a:r>
                      <a:r>
                        <a:rPr lang="ja-JP" altLang="en-US" sz="800" u="none" strike="noStrike" dirty="0">
                          <a:effectLst/>
                          <a:latin typeface="BIZ UDPゴシック" panose="020B0400000000000000" pitchFamily="34" charset="-128"/>
                          <a:ea typeface="BIZ UDPゴシック" panose="020B0400000000000000" pitchFamily="34" charset="-128"/>
                        </a:rPr>
                        <a:t>　啓徳ﾌｪﾘｰﾀｰﾐﾅﾙ出港</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698639580"/>
                  </a:ext>
                </a:extLst>
              </a:tr>
              <a:tr h="144016">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2</a:t>
                      </a:r>
                      <a:r>
                        <a:rPr lang="ja-JP" altLang="en-US" sz="800" u="none" strike="noStrike" dirty="0">
                          <a:effectLst/>
                          <a:latin typeface="BIZ UDPゴシック" panose="020B0400000000000000" pitchFamily="34" charset="-128"/>
                          <a:ea typeface="BIZ UDPゴシック" panose="020B0400000000000000" pitchFamily="34" charset="-128"/>
                        </a:rPr>
                        <a:t>日目</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800" u="none" strike="noStrike" dirty="0">
                          <a:effectLst/>
                          <a:latin typeface="BIZ UDPゴシック" panose="020B0400000000000000" pitchFamily="34" charset="-128"/>
                          <a:ea typeface="BIZ UDPゴシック" panose="020B0400000000000000" pitchFamily="34" charset="-128"/>
                        </a:rPr>
                        <a:t>終日航海日</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朝昼夜</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u="none" strike="noStrike" dirty="0">
                          <a:effectLst/>
                          <a:latin typeface="BIZ UDPゴシック" panose="020B0400000000000000" pitchFamily="34" charset="-128"/>
                          <a:ea typeface="BIZ UDPゴシック" panose="020B0400000000000000" pitchFamily="34" charset="-128"/>
                        </a:rPr>
                        <a:t>終日航海日</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朝昼夜</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86744469"/>
                  </a:ext>
                </a:extLst>
              </a:tr>
              <a:tr h="144016">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3</a:t>
                      </a:r>
                      <a:r>
                        <a:rPr lang="ja-JP" altLang="en-US" sz="800" u="none" strike="noStrike" dirty="0">
                          <a:effectLst/>
                          <a:latin typeface="BIZ UDPゴシック" panose="020B0400000000000000" pitchFamily="34" charset="-128"/>
                          <a:ea typeface="BIZ UDPゴシック" panose="020B0400000000000000" pitchFamily="34" charset="-128"/>
                        </a:rPr>
                        <a:t>日目</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08</a:t>
                      </a:r>
                      <a:r>
                        <a:rPr lang="ja-JP" altLang="en-US" sz="800" u="none" strike="noStrike" dirty="0">
                          <a:effectLst/>
                          <a:latin typeface="BIZ UDPゴシック" panose="020B0400000000000000" pitchFamily="34" charset="-128"/>
                          <a:ea typeface="BIZ UDPゴシック" panose="020B0400000000000000" pitchFamily="34" charset="-128"/>
                        </a:rPr>
                        <a:t>：</a:t>
                      </a:r>
                      <a:r>
                        <a:rPr lang="en-US" altLang="ja-JP" sz="800" u="none" strike="noStrike" dirty="0">
                          <a:effectLst/>
                          <a:latin typeface="BIZ UDPゴシック" panose="020B0400000000000000" pitchFamily="34" charset="-128"/>
                          <a:ea typeface="BIZ UDPゴシック" panose="020B0400000000000000" pitchFamily="34" charset="-128"/>
                        </a:rPr>
                        <a:t>00</a:t>
                      </a:r>
                      <a:r>
                        <a:rPr lang="ja-JP" altLang="en-US" sz="800" u="none" strike="noStrike" dirty="0">
                          <a:effectLst/>
                          <a:latin typeface="BIZ UDPゴシック" panose="020B0400000000000000" pitchFamily="34" charset="-128"/>
                          <a:ea typeface="BIZ UDPゴシック" panose="020B0400000000000000" pitchFamily="34" charset="-128"/>
                        </a:rPr>
                        <a:t>　啓徳ﾌｪﾘｰﾀｰﾐﾅﾙ入港</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800" u="none" strike="noStrike" dirty="0">
                          <a:effectLst/>
                          <a:latin typeface="BIZ UDPゴシック" panose="020B0400000000000000" pitchFamily="34" charset="-128"/>
                          <a:ea typeface="BIZ UDPゴシック" panose="020B0400000000000000" pitchFamily="34" charset="-128"/>
                        </a:rPr>
                        <a:t>終日航海日</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朝昼夜</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255208321"/>
                  </a:ext>
                </a:extLst>
              </a:tr>
              <a:tr h="144016">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4</a:t>
                      </a:r>
                      <a:r>
                        <a:rPr lang="ja-JP" altLang="en-US" sz="800" u="none" strike="noStrike" dirty="0">
                          <a:effectLst/>
                          <a:latin typeface="BIZ UDPゴシック" panose="020B0400000000000000" pitchFamily="34" charset="-128"/>
                          <a:ea typeface="BIZ UDPゴシック" panose="020B0400000000000000" pitchFamily="34" charset="-128"/>
                        </a:rPr>
                        <a:t>日目</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altLang="ja-JP" sz="800" u="none" strike="noStrike" dirty="0">
                          <a:effectLst/>
                          <a:latin typeface="BIZ UDPゴシック" panose="020B0400000000000000" pitchFamily="34" charset="-128"/>
                          <a:ea typeface="BIZ UDPゴシック" panose="020B0400000000000000" pitchFamily="34" charset="-128"/>
                        </a:rPr>
                        <a:t>08</a:t>
                      </a:r>
                      <a:r>
                        <a:rPr lang="ja-JP" altLang="en-US" sz="800" u="none" strike="noStrike" dirty="0">
                          <a:effectLst/>
                          <a:latin typeface="BIZ UDPゴシック" panose="020B0400000000000000" pitchFamily="34" charset="-128"/>
                          <a:ea typeface="BIZ UDPゴシック" panose="020B0400000000000000" pitchFamily="34" charset="-128"/>
                        </a:rPr>
                        <a:t>：</a:t>
                      </a:r>
                      <a:r>
                        <a:rPr lang="en-US" altLang="ja-JP" sz="800" u="none" strike="noStrike" dirty="0">
                          <a:effectLst/>
                          <a:latin typeface="BIZ UDPゴシック" panose="020B0400000000000000" pitchFamily="34" charset="-128"/>
                          <a:ea typeface="BIZ UDPゴシック" panose="020B0400000000000000" pitchFamily="34" charset="-128"/>
                        </a:rPr>
                        <a:t>00</a:t>
                      </a:r>
                      <a:r>
                        <a:rPr lang="ja-JP" altLang="en-US" sz="800" u="none" strike="noStrike" dirty="0">
                          <a:effectLst/>
                          <a:latin typeface="BIZ UDPゴシック" panose="020B0400000000000000" pitchFamily="34" charset="-128"/>
                          <a:ea typeface="BIZ UDPゴシック" panose="020B0400000000000000" pitchFamily="34" charset="-128"/>
                        </a:rPr>
                        <a:t>　啓徳ﾌｪﾘｰﾀｰﾐﾅﾙ入港</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rPr>
                        <a:t>朝</a:t>
                      </a:r>
                    </a:p>
                  </a:txBody>
                  <a:tcPr marL="8399" marR="8399" marT="83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063881603"/>
                  </a:ext>
                </a:extLst>
              </a:tr>
            </a:tbl>
          </a:graphicData>
        </a:graphic>
      </p:graphicFrame>
      <p:sp>
        <p:nvSpPr>
          <p:cNvPr id="58" name="テキスト ボックス 57">
            <a:extLst>
              <a:ext uri="{FF2B5EF4-FFF2-40B4-BE49-F238E27FC236}">
                <a16:creationId xmlns:a16="http://schemas.microsoft.com/office/drawing/2014/main" id="{1E7FA917-2B5C-4C00-AC4D-3A4144935F40}"/>
              </a:ext>
            </a:extLst>
          </p:cNvPr>
          <p:cNvSpPr txBox="1"/>
          <p:nvPr/>
        </p:nvSpPr>
        <p:spPr>
          <a:xfrm>
            <a:off x="181050" y="4000537"/>
            <a:ext cx="6360167" cy="553741"/>
          </a:xfrm>
          <a:prstGeom prst="rect">
            <a:avLst/>
          </a:prstGeom>
          <a:noFill/>
        </p:spPr>
        <p:txBody>
          <a:bodyPr wrap="square" rtlCol="0">
            <a:spAutoFit/>
          </a:bodyPr>
          <a:lstStyle/>
          <a:p>
            <a:pPr algn="ctr"/>
            <a:r>
              <a:rPr lang="ja-JP" altLang="en-US" sz="1499" b="1" dirty="0">
                <a:solidFill>
                  <a:schemeClr val="bg1"/>
                </a:solidFill>
                <a:latin typeface="HG正楷書体-PRO" panose="03000600000000000000" pitchFamily="66" charset="-128"/>
                <a:ea typeface="HG正楷書体-PRO" panose="03000600000000000000" pitchFamily="66" charset="-128"/>
              </a:rPr>
              <a:t>香港周遊クルーズ（途中寄港なし）２泊３日 </a:t>
            </a:r>
            <a:r>
              <a:rPr lang="en-HK" altLang="ja-JP" sz="1499" b="1" dirty="0">
                <a:solidFill>
                  <a:schemeClr val="bg1"/>
                </a:solidFill>
                <a:latin typeface="HG正楷書体-PRO" panose="03000600000000000000" pitchFamily="66" charset="-128"/>
                <a:ea typeface="HG正楷書体-PRO" panose="03000600000000000000" pitchFamily="66" charset="-128"/>
              </a:rPr>
              <a:t>or </a:t>
            </a:r>
            <a:r>
              <a:rPr lang="ja-JP" altLang="en-US" sz="1499" b="1" dirty="0">
                <a:solidFill>
                  <a:schemeClr val="bg1"/>
                </a:solidFill>
                <a:latin typeface="HG正楷書体-PRO" panose="03000600000000000000" pitchFamily="66" charset="-128"/>
                <a:ea typeface="HG正楷書体-PRO" panose="03000600000000000000" pitchFamily="66" charset="-128"/>
              </a:rPr>
              <a:t>３泊４日　</a:t>
            </a:r>
            <a:endParaRPr lang="en-US" altLang="ja-JP" sz="1499" b="1" dirty="0">
              <a:solidFill>
                <a:schemeClr val="bg1"/>
              </a:solidFill>
              <a:latin typeface="HG正楷書体-PRO" panose="03000600000000000000" pitchFamily="66" charset="-128"/>
              <a:ea typeface="HG正楷書体-PRO" panose="03000600000000000000" pitchFamily="66" charset="-128"/>
            </a:endParaRPr>
          </a:p>
          <a:p>
            <a:pPr algn="ctr"/>
            <a:r>
              <a:rPr lang="ja-JP" altLang="en-US" sz="1499" b="1" dirty="0">
                <a:solidFill>
                  <a:schemeClr val="bg1"/>
                </a:solidFill>
                <a:latin typeface="HG正楷書体-PRO" panose="03000600000000000000" pitchFamily="66" charset="-128"/>
                <a:ea typeface="HG正楷書体-PRO" panose="03000600000000000000" pitchFamily="66" charset="-128"/>
              </a:rPr>
              <a:t>～ </a:t>
            </a:r>
            <a:r>
              <a:rPr lang="en-US" altLang="ja-JP" sz="1499" b="1" dirty="0">
                <a:solidFill>
                  <a:schemeClr val="bg1"/>
                </a:solidFill>
                <a:latin typeface="HG正楷書体-PRO" panose="03000600000000000000" pitchFamily="66" charset="-128"/>
                <a:ea typeface="HG正楷書体-PRO" panose="03000600000000000000" pitchFamily="66" charset="-128"/>
              </a:rPr>
              <a:t>2022</a:t>
            </a:r>
            <a:r>
              <a:rPr lang="ja-JP" altLang="en-US" sz="1499" b="1" dirty="0">
                <a:solidFill>
                  <a:schemeClr val="bg1"/>
                </a:solidFill>
                <a:latin typeface="HG正楷書体-PRO" panose="03000600000000000000" pitchFamily="66" charset="-128"/>
                <a:ea typeface="HG正楷書体-PRO" panose="03000600000000000000" pitchFamily="66" charset="-128"/>
              </a:rPr>
              <a:t>年</a:t>
            </a:r>
            <a:r>
              <a:rPr lang="en-US" altLang="ja-JP" sz="1499" b="1" dirty="0">
                <a:solidFill>
                  <a:schemeClr val="bg1"/>
                </a:solidFill>
                <a:latin typeface="HG正楷書体-PRO" panose="03000600000000000000" pitchFamily="66" charset="-128"/>
                <a:ea typeface="HG正楷書体-PRO" panose="03000600000000000000" pitchFamily="66" charset="-128"/>
              </a:rPr>
              <a:t>1</a:t>
            </a:r>
            <a:r>
              <a:rPr lang="ja-JP" altLang="en-US" sz="1499" b="1" dirty="0">
                <a:solidFill>
                  <a:schemeClr val="bg1"/>
                </a:solidFill>
                <a:latin typeface="HG正楷書体-PRO" panose="03000600000000000000" pitchFamily="66" charset="-128"/>
                <a:ea typeface="HG正楷書体-PRO" panose="03000600000000000000" pitchFamily="66" charset="-128"/>
              </a:rPr>
              <a:t>月出発まで</a:t>
            </a:r>
            <a:endParaRPr lang="en-US" altLang="ja-JP" sz="1499" b="1" dirty="0">
              <a:solidFill>
                <a:schemeClr val="bg1"/>
              </a:solidFill>
              <a:latin typeface="HG正楷書体-PRO" panose="03000600000000000000" pitchFamily="66" charset="-128"/>
              <a:ea typeface="HG正楷書体-PRO" panose="03000600000000000000" pitchFamily="66" charset="-128"/>
            </a:endParaRPr>
          </a:p>
        </p:txBody>
      </p:sp>
      <p:sp>
        <p:nvSpPr>
          <p:cNvPr id="80" name="TextBox 79">
            <a:extLst>
              <a:ext uri="{FF2B5EF4-FFF2-40B4-BE49-F238E27FC236}">
                <a16:creationId xmlns:a16="http://schemas.microsoft.com/office/drawing/2014/main" id="{436CAC5E-D4A1-4D8C-BA24-483B4212F4FE}"/>
              </a:ext>
            </a:extLst>
          </p:cNvPr>
          <p:cNvSpPr txBox="1"/>
          <p:nvPr/>
        </p:nvSpPr>
        <p:spPr>
          <a:xfrm>
            <a:off x="1571918" y="3510227"/>
            <a:ext cx="3823325" cy="363818"/>
          </a:xfrm>
          <a:prstGeom prst="rect">
            <a:avLst/>
          </a:prstGeom>
          <a:noFill/>
        </p:spPr>
        <p:txBody>
          <a:bodyPr wrap="square">
            <a:spAutoFit/>
          </a:bodyPr>
          <a:lstStyle/>
          <a:p>
            <a:pPr algn="ctr"/>
            <a:r>
              <a:rPr lang="en-US" altLang="ja-JP" sz="1764"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游明朝" panose="02020400000000000000" pitchFamily="18" charset="-128"/>
              </a:rPr>
              <a:t>Genting Dream</a:t>
            </a:r>
            <a:r>
              <a:rPr lang="ja-JP" altLang="en-US" sz="1764"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游明朝" panose="02020400000000000000" pitchFamily="18" charset="-128"/>
              </a:rPr>
              <a:t>　</a:t>
            </a:r>
            <a:endParaRPr lang="en-US" altLang="ja-JP" sz="926" b="1" dirty="0">
              <a:solidFill>
                <a:schemeClr val="bg1"/>
              </a:solidFill>
              <a:effectLst>
                <a:glow rad="139700">
                  <a:schemeClr val="accent6">
                    <a:alpha val="40000"/>
                  </a:schemeClr>
                </a:glow>
                <a:outerShdw blurRad="50800" dist="38100" algn="l" rotWithShape="0">
                  <a:prstClr val="black">
                    <a:alpha val="40000"/>
                  </a:prstClr>
                </a:outerShdw>
              </a:effectLst>
              <a:latin typeface="HG正楷書体-PRO" panose="03000600000000000000" pitchFamily="66" charset="-128"/>
              <a:ea typeface="HG正楷書体-PRO" panose="03000600000000000000" pitchFamily="66" charset="-128"/>
            </a:endParaRPr>
          </a:p>
        </p:txBody>
      </p:sp>
      <p:sp>
        <p:nvSpPr>
          <p:cNvPr id="44" name="Rectangle 25"/>
          <p:cNvSpPr>
            <a:spLocks noChangeArrowheads="1"/>
          </p:cNvSpPr>
          <p:nvPr/>
        </p:nvSpPr>
        <p:spPr bwMode="auto">
          <a:xfrm>
            <a:off x="331605" y="128464"/>
            <a:ext cx="6145278" cy="627530"/>
          </a:xfrm>
          <a:prstGeom prst="rect">
            <a:avLst/>
          </a:prstGeom>
          <a:noFill/>
          <a:ln w="9525">
            <a:noFill/>
            <a:miter lim="800000"/>
            <a:headEnd/>
            <a:tailEnd/>
          </a:ln>
          <a:effectLst>
            <a:glow rad="127000">
              <a:schemeClr val="accent6"/>
            </a:glow>
            <a:outerShdw blurRad="50800" dist="38100" dir="2700000" algn="tl" rotWithShape="0">
              <a:prstClr val="black">
                <a:alpha val="40000"/>
              </a:prstClr>
            </a:outerShdw>
            <a:softEdge rad="12700"/>
          </a:effectLst>
        </p:spPr>
        <p:txBody>
          <a:bodyPr lIns="89873" tIns="44937" rIns="89873" bIns="44937" anchor="ctr"/>
          <a:lstStyle>
            <a:lvl1pPr algn="ctr" defTabSz="1019175">
              <a:defRPr kumimoji="1" sz="4900">
                <a:solidFill>
                  <a:schemeClr val="tx2"/>
                </a:solidFill>
                <a:latin typeface="Arial" pitchFamily="34" charset="0"/>
                <a:ea typeface="ＭＳ Ｐゴシック" pitchFamily="50" charset="-128"/>
              </a:defRPr>
            </a:lvl1pPr>
            <a:lvl2pPr algn="ctr" defTabSz="1019175">
              <a:defRPr kumimoji="1" sz="4900">
                <a:solidFill>
                  <a:schemeClr val="tx2"/>
                </a:solidFill>
                <a:latin typeface="Arial" pitchFamily="34" charset="0"/>
                <a:ea typeface="ＭＳ Ｐゴシック" pitchFamily="50" charset="-128"/>
              </a:defRPr>
            </a:lvl2pPr>
            <a:lvl3pPr algn="ctr" defTabSz="1019175">
              <a:defRPr kumimoji="1" sz="4900">
                <a:solidFill>
                  <a:schemeClr val="tx2"/>
                </a:solidFill>
                <a:latin typeface="Arial" pitchFamily="34" charset="0"/>
                <a:ea typeface="ＭＳ Ｐゴシック" pitchFamily="50" charset="-128"/>
              </a:defRPr>
            </a:lvl3pPr>
            <a:lvl4pPr algn="ctr" defTabSz="1019175">
              <a:defRPr kumimoji="1" sz="4900">
                <a:solidFill>
                  <a:schemeClr val="tx2"/>
                </a:solidFill>
                <a:latin typeface="Arial" pitchFamily="34" charset="0"/>
                <a:ea typeface="ＭＳ Ｐゴシック" pitchFamily="50" charset="-128"/>
              </a:defRPr>
            </a:lvl4pPr>
            <a:lvl5pPr algn="ctr" defTabSz="1019175">
              <a:defRPr kumimoji="1" sz="4900">
                <a:solidFill>
                  <a:schemeClr val="tx2"/>
                </a:solidFill>
                <a:latin typeface="Arial" pitchFamily="34" charset="0"/>
                <a:ea typeface="ＭＳ Ｐゴシック" pitchFamily="50" charset="-128"/>
              </a:defRPr>
            </a:lvl5pPr>
            <a:lvl6pPr marL="457200" algn="ctr" defTabSz="1019175" fontAlgn="base">
              <a:spcBef>
                <a:spcPct val="0"/>
              </a:spcBef>
              <a:spcAft>
                <a:spcPct val="0"/>
              </a:spcAft>
              <a:defRPr kumimoji="1" sz="4900">
                <a:solidFill>
                  <a:schemeClr val="tx2"/>
                </a:solidFill>
                <a:latin typeface="Arial" pitchFamily="34" charset="0"/>
                <a:ea typeface="ＭＳ Ｐゴシック" pitchFamily="50" charset="-128"/>
              </a:defRPr>
            </a:lvl6pPr>
            <a:lvl7pPr marL="914400" algn="ctr" defTabSz="1019175" fontAlgn="base">
              <a:spcBef>
                <a:spcPct val="0"/>
              </a:spcBef>
              <a:spcAft>
                <a:spcPct val="0"/>
              </a:spcAft>
              <a:defRPr kumimoji="1" sz="4900">
                <a:solidFill>
                  <a:schemeClr val="tx2"/>
                </a:solidFill>
                <a:latin typeface="Arial" pitchFamily="34" charset="0"/>
                <a:ea typeface="ＭＳ Ｐゴシック" pitchFamily="50" charset="-128"/>
              </a:defRPr>
            </a:lvl7pPr>
            <a:lvl8pPr marL="1371600" algn="ctr" defTabSz="1019175" fontAlgn="base">
              <a:spcBef>
                <a:spcPct val="0"/>
              </a:spcBef>
              <a:spcAft>
                <a:spcPct val="0"/>
              </a:spcAft>
              <a:defRPr kumimoji="1" sz="4900">
                <a:solidFill>
                  <a:schemeClr val="tx2"/>
                </a:solidFill>
                <a:latin typeface="Arial" pitchFamily="34" charset="0"/>
                <a:ea typeface="ＭＳ Ｐゴシック" pitchFamily="50" charset="-128"/>
              </a:defRPr>
            </a:lvl8pPr>
            <a:lvl9pPr marL="1828800" algn="ctr" defTabSz="1019175" fontAlgn="base">
              <a:spcBef>
                <a:spcPct val="0"/>
              </a:spcBef>
              <a:spcAft>
                <a:spcPct val="0"/>
              </a:spcAft>
              <a:defRPr kumimoji="1" sz="4900">
                <a:solidFill>
                  <a:schemeClr val="tx2"/>
                </a:solidFill>
                <a:latin typeface="Arial" pitchFamily="34" charset="0"/>
                <a:ea typeface="ＭＳ Ｐゴシック" pitchFamily="50" charset="-128"/>
              </a:defRPr>
            </a:lvl9pPr>
          </a:lstStyle>
          <a:p>
            <a:pPr algn="ctr"/>
            <a:r>
              <a:rPr lang="ja-JP" altLang="en-US" sz="2469" b="1" dirty="0">
                <a:solidFill>
                  <a:schemeClr val="bg1"/>
                </a:solidFill>
                <a:effectLst>
                  <a:glow rad="139700">
                    <a:schemeClr val="accent2">
                      <a:satMod val="175000"/>
                      <a:alpha val="40000"/>
                    </a:schemeClr>
                  </a:glow>
                  <a:outerShdw blurRad="50800" dist="38100" algn="l" rotWithShape="0">
                    <a:prstClr val="black">
                      <a:alpha val="40000"/>
                    </a:prstClr>
                  </a:outerShdw>
                </a:effectLst>
                <a:latin typeface="游明朝" panose="02020400000000000000" pitchFamily="18" charset="-128"/>
                <a:ea typeface="游明朝" panose="02020400000000000000" pitchFamily="18" charset="-128"/>
              </a:rPr>
              <a:t>　</a:t>
            </a:r>
            <a:r>
              <a:rPr lang="ja-JP" altLang="en-US" sz="2469"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HGSeikaishotaiPRO" panose="03000600000000000000"/>
              </a:rPr>
              <a:t>洋上ステイケーション</a:t>
            </a:r>
            <a:endParaRPr lang="en-HK" altLang="ja-JP" sz="2469"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HGSeikaishotaiPRO" panose="03000600000000000000"/>
            </a:endParaRPr>
          </a:p>
          <a:p>
            <a:pPr algn="ctr"/>
            <a:r>
              <a:rPr lang="ja-JP" altLang="en-US" sz="926"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HGSeikaishotaiPRO" panose="03000600000000000000"/>
              </a:rPr>
              <a:t>波の音を聞きながらリラックスしたひと時を</a:t>
            </a:r>
            <a:endParaRPr lang="en-US" altLang="ja-JP" sz="2469" b="1" dirty="0">
              <a:solidFill>
                <a:schemeClr val="bg1"/>
              </a:solidFill>
              <a:effectLst>
                <a:glow rad="139700">
                  <a:schemeClr val="accent6">
                    <a:alpha val="40000"/>
                  </a:schemeClr>
                </a:glow>
                <a:outerShdw blurRad="50800" dist="38100" algn="l" rotWithShape="0">
                  <a:prstClr val="black">
                    <a:alpha val="40000"/>
                  </a:prstClr>
                </a:outerShdw>
              </a:effectLst>
              <a:latin typeface="游明朝" panose="02020400000000000000" pitchFamily="18" charset="-128"/>
              <a:ea typeface="HGSeikaishotaiPRO" panose="03000600000000000000"/>
            </a:endParaRPr>
          </a:p>
        </p:txBody>
      </p:sp>
      <p:sp>
        <p:nvSpPr>
          <p:cNvPr id="12" name="TextBox 11">
            <a:extLst>
              <a:ext uri="{FF2B5EF4-FFF2-40B4-BE49-F238E27FC236}">
                <a16:creationId xmlns:a16="http://schemas.microsoft.com/office/drawing/2014/main" id="{0648D60D-CABA-4A11-B1A6-B2DE897B9CE0}"/>
              </a:ext>
            </a:extLst>
          </p:cNvPr>
          <p:cNvSpPr txBox="1"/>
          <p:nvPr/>
        </p:nvSpPr>
        <p:spPr>
          <a:xfrm>
            <a:off x="121718" y="6602336"/>
            <a:ext cx="6230085" cy="336631"/>
          </a:xfrm>
          <a:prstGeom prst="rect">
            <a:avLst/>
          </a:prstGeom>
          <a:noFill/>
        </p:spPr>
        <p:txBody>
          <a:bodyPr wrap="square" rtlCol="0">
            <a:spAutoFit/>
          </a:bodyPr>
          <a:lstStyle/>
          <a:p>
            <a:r>
              <a:rPr lang="en-HK" sz="529" dirty="0">
                <a:latin typeface="Yu Mincho" panose="02020400000000000000" pitchFamily="18" charset="-128"/>
                <a:ea typeface="Yu Mincho" panose="02020400000000000000" pitchFamily="18" charset="-128"/>
              </a:rPr>
              <a:t>(</a:t>
            </a:r>
            <a:r>
              <a:rPr lang="ja-JP" altLang="en-US" sz="529" dirty="0">
                <a:latin typeface="Yu Mincho" panose="02020400000000000000" pitchFamily="18" charset="-128"/>
                <a:ea typeface="Yu Mincho" panose="02020400000000000000" pitchFamily="18" charset="-128"/>
              </a:rPr>
              <a:t>注</a:t>
            </a:r>
            <a:r>
              <a:rPr lang="en-HK" sz="529" dirty="0">
                <a:latin typeface="Yu Mincho" panose="02020400000000000000" pitchFamily="18" charset="-128"/>
                <a:ea typeface="Yu Mincho" panose="02020400000000000000" pitchFamily="18" charset="-128"/>
              </a:rPr>
              <a:t>) </a:t>
            </a:r>
            <a:r>
              <a:rPr lang="ja-JP" altLang="en-US" sz="529" dirty="0">
                <a:latin typeface="Yu Mincho" panose="02020400000000000000" pitchFamily="18" charset="-128"/>
                <a:ea typeface="Yu Mincho" panose="02020400000000000000" pitchFamily="18" charset="-128"/>
              </a:rPr>
              <a:t>金曜日に啓徳フェリーターミナルに到着する場合のみ、到着時間が午前</a:t>
            </a:r>
            <a:r>
              <a:rPr lang="en-US" altLang="ja-JP" sz="529" dirty="0">
                <a:latin typeface="Yu Mincho" panose="02020400000000000000" pitchFamily="18" charset="-128"/>
                <a:ea typeface="Yu Mincho" panose="02020400000000000000" pitchFamily="18" charset="-128"/>
              </a:rPr>
              <a:t>11</a:t>
            </a:r>
            <a:r>
              <a:rPr lang="ja-JP" altLang="en-US" sz="529" dirty="0">
                <a:latin typeface="Yu Mincho" panose="02020400000000000000" pitchFamily="18" charset="-128"/>
                <a:ea typeface="Yu Mincho" panose="02020400000000000000" pitchFamily="18" charset="-128"/>
              </a:rPr>
              <a:t>時となります</a:t>
            </a:r>
            <a:endParaRPr lang="en-HK" sz="529" dirty="0">
              <a:latin typeface="Yu Mincho" panose="02020400000000000000" pitchFamily="18" charset="-128"/>
              <a:ea typeface="Yu Mincho" panose="02020400000000000000" pitchFamily="18" charset="-128"/>
            </a:endParaRPr>
          </a:p>
          <a:p>
            <a:r>
              <a:rPr lang="ja-JP" altLang="en-US" sz="529" dirty="0">
                <a:latin typeface="Yu Mincho" panose="02020400000000000000" pitchFamily="18" charset="-128"/>
                <a:ea typeface="Yu Mincho" panose="02020400000000000000" pitchFamily="18" charset="-128"/>
              </a:rPr>
              <a:t>　　乗船当日は混雑を避けるため、運行会社が指定する時刻にフェリーターミナルにお越しいただき乗船手続きを行っていただく必要があります</a:t>
            </a:r>
            <a:endParaRPr lang="en-HK" altLang="ja-JP" sz="529" dirty="0">
              <a:latin typeface="Yu Mincho" panose="02020400000000000000" pitchFamily="18" charset="-128"/>
              <a:ea typeface="Yu Mincho" panose="02020400000000000000" pitchFamily="18" charset="-128"/>
            </a:endParaRPr>
          </a:p>
          <a:p>
            <a:r>
              <a:rPr lang="en-HK" sz="529" dirty="0">
                <a:latin typeface="Yu Mincho" panose="02020400000000000000" pitchFamily="18" charset="-128"/>
                <a:ea typeface="Yu Mincho" panose="02020400000000000000" pitchFamily="18" charset="-128"/>
              </a:rPr>
              <a:t>   </a:t>
            </a:r>
          </a:p>
        </p:txBody>
      </p:sp>
      <p:sp>
        <p:nvSpPr>
          <p:cNvPr id="34" name="正方形/長方形 45">
            <a:extLst>
              <a:ext uri="{FF2B5EF4-FFF2-40B4-BE49-F238E27FC236}">
                <a16:creationId xmlns:a16="http://schemas.microsoft.com/office/drawing/2014/main" id="{02BA2E93-6997-40DF-94D5-34FC9A33D178}"/>
              </a:ext>
            </a:extLst>
          </p:cNvPr>
          <p:cNvSpPr/>
          <p:nvPr/>
        </p:nvSpPr>
        <p:spPr bwMode="auto">
          <a:xfrm>
            <a:off x="7227" y="4589117"/>
            <a:ext cx="6858000" cy="836952"/>
          </a:xfrm>
          <a:prstGeom prst="rect">
            <a:avLst/>
          </a:prstGeom>
          <a:solidFill>
            <a:srgbClr val="FFC000"/>
          </a:solidFill>
          <a:ln w="9525" cap="flat" cmpd="sng" algn="ctr">
            <a:noFill/>
            <a:prstDash val="solid"/>
            <a:round/>
            <a:headEnd type="none" w="med" len="med"/>
            <a:tailEnd type="none" w="med" len="med"/>
          </a:ln>
          <a:effectLst>
            <a:softEdge rad="63500"/>
          </a:effectLst>
        </p:spPr>
        <p:txBody>
          <a:bodyPr vert="horz" wrap="square" lIns="80633" tIns="40316" rIns="80633" bIns="40316" numCol="1" rtlCol="0" anchor="t" anchorCtr="0" compatLnSpc="1">
            <a:prstTxWarp prst="textNoShape">
              <a:avLst/>
            </a:prstTxWarp>
          </a:bodyPr>
          <a:lstStyle/>
          <a:p>
            <a:pPr algn="ctr"/>
            <a:r>
              <a:rPr lang="ja-JP" altLang="en-US" sz="1058" b="1" kern="100" dirty="0">
                <a:solidFill>
                  <a:srgbClr val="0000FF"/>
                </a:solidFill>
                <a:latin typeface="Calibri" panose="020F0502020204030204" pitchFamily="34" charset="0"/>
                <a:ea typeface="HGSeikaishotaiPRO" panose="03000600000000000000"/>
                <a:cs typeface="Times New Roman" panose="02020603050405020304" pitchFamily="18" charset="0"/>
              </a:rPr>
              <a:t>－ゲンティン ドリーム号－</a:t>
            </a:r>
            <a:endParaRPr lang="en-HK" altLang="ja-JP" sz="1058" b="1" kern="100" dirty="0">
              <a:solidFill>
                <a:srgbClr val="0000FF"/>
              </a:solidFill>
              <a:latin typeface="Calibri" panose="020F0502020204030204" pitchFamily="34" charset="0"/>
              <a:ea typeface="HGSeikaishotaiPRO" panose="03000600000000000000"/>
              <a:cs typeface="Times New Roman" panose="02020603050405020304" pitchFamily="18" charset="0"/>
            </a:endParaRPr>
          </a:p>
          <a:p>
            <a:r>
              <a:rPr lang="ja-JP" altLang="en-US" sz="882" kern="100" dirty="0">
                <a:latin typeface="Calibri" panose="020F0502020204030204" pitchFamily="34" charset="0"/>
                <a:ea typeface="HGSeikaishotaiPRO" panose="03000600000000000000"/>
                <a:cs typeface="Times New Roman" panose="02020603050405020304" pitchFamily="18" charset="0"/>
              </a:rPr>
              <a:t>アジア初のプレミアム客船として </a:t>
            </a:r>
            <a:r>
              <a:rPr lang="en-US" altLang="ja-JP" sz="882" kern="100" dirty="0">
                <a:latin typeface="Calibri" panose="020F0502020204030204" pitchFamily="34" charset="0"/>
                <a:ea typeface="HGSeikaishotaiPRO" panose="03000600000000000000"/>
                <a:cs typeface="Times New Roman" panose="02020603050405020304" pitchFamily="18" charset="0"/>
              </a:rPr>
              <a:t>2016 </a:t>
            </a:r>
            <a:r>
              <a:rPr lang="ja-JP" altLang="en-US" sz="882" kern="100" dirty="0">
                <a:latin typeface="Calibri" panose="020F0502020204030204" pitchFamily="34" charset="0"/>
                <a:ea typeface="HGSeikaishotaiPRO" panose="03000600000000000000"/>
                <a:cs typeface="Times New Roman" panose="02020603050405020304" pitchFamily="18" charset="0"/>
              </a:rPr>
              <a:t>年秋に登場したドリームクルーズ。 その第一船となるゲンティン ドリームでは中国料理からアジア料理、西洋料理にいたるまでの幅広い美食レストラ ンをはじめ、趣向を凝らしたバーの数々、ワールドクラスのエンターテイメント、自慢のスパ、インターナショナルブランドを取り揃えたショップなど、老若男女問わず楽しめる多種多様な施設 を備えております。細部にまで行き届いたアジアンホスピタリティとともに心地よい至福の洋上時間をお過ごしくださ い。</a:t>
            </a:r>
            <a:endParaRPr lang="zh-TW" altLang="zh-HK" sz="882"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39" name="正方形/長方形 72">
            <a:extLst>
              <a:ext uri="{FF2B5EF4-FFF2-40B4-BE49-F238E27FC236}">
                <a16:creationId xmlns:a16="http://schemas.microsoft.com/office/drawing/2014/main" id="{C9D0A1B8-5181-4A2B-A27B-F151124F05E1}"/>
              </a:ext>
            </a:extLst>
          </p:cNvPr>
          <p:cNvSpPr>
            <a:spLocks noChangeArrowheads="1"/>
          </p:cNvSpPr>
          <p:nvPr/>
        </p:nvSpPr>
        <p:spPr bwMode="auto">
          <a:xfrm>
            <a:off x="7227" y="9062016"/>
            <a:ext cx="6346263"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en-HK" altLang="ja-JP" sz="617" dirty="0">
                <a:latin typeface="BIZ UDPゴシック" panose="020B0400000000000000" pitchFamily="50" charset="-128"/>
                <a:ea typeface="BIZ UDPゴシック" panose="020B0400000000000000" pitchFamily="50" charset="-128"/>
              </a:rPr>
              <a:t>Genting Dream</a:t>
            </a:r>
            <a:r>
              <a:rPr lang="ja-JP" altLang="en-US" sz="617" dirty="0">
                <a:latin typeface="BIZ UDPゴシック" panose="020B0400000000000000" pitchFamily="50" charset="-128"/>
                <a:ea typeface="BIZ UDPゴシック" panose="020B0400000000000000" pitchFamily="50" charset="-128"/>
              </a:rPr>
              <a:t>ではお客様に船内で安心してお過ごしいただけるよう新型コロナ感染対策として香港政府からの要請以外にも以下の措置を行っております（一例）</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・外部からの新鮮な空気をろ過し船内へ供給するシステムの導入　　　　　　　・船内へ乗客の発熱を検知出来る温度モニターの設置</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a:t>
            </a:r>
            <a:r>
              <a:rPr lang="en-HK" altLang="ja-JP" sz="617" dirty="0">
                <a:latin typeface="BIZ UDPゴシック" panose="020B0400000000000000" pitchFamily="50" charset="-128"/>
                <a:ea typeface="BIZ UDPゴシック" panose="020B0400000000000000" pitchFamily="50" charset="-128"/>
              </a:rPr>
              <a:t>PCR</a:t>
            </a:r>
            <a:r>
              <a:rPr lang="ja-JP" altLang="en-US" sz="617" dirty="0">
                <a:latin typeface="BIZ UDPゴシック" panose="020B0400000000000000" pitchFamily="50" charset="-128"/>
                <a:ea typeface="BIZ UDPゴシック" panose="020B0400000000000000" pitchFamily="50" charset="-128"/>
              </a:rPr>
              <a:t>検査装置の船内設置　　　　　　　　　　　　　　　　　　　　　　　　　　　　　　　・感染者発生に備えた陰圧室の設置　</a:t>
            </a:r>
            <a:endParaRPr lang="ja-JP" altLang="ja-JP" sz="617" dirty="0">
              <a:latin typeface="BIZ UDPゴシック" panose="020B0400000000000000" pitchFamily="50" charset="-128"/>
              <a:ea typeface="BIZ UDPゴシック" panose="020B0400000000000000" pitchFamily="50" charset="-128"/>
            </a:endParaRPr>
          </a:p>
        </p:txBody>
      </p:sp>
      <p:sp>
        <p:nvSpPr>
          <p:cNvPr id="2" name="Rectangle 1">
            <a:extLst>
              <a:ext uri="{FF2B5EF4-FFF2-40B4-BE49-F238E27FC236}">
                <a16:creationId xmlns:a16="http://schemas.microsoft.com/office/drawing/2014/main" id="{DC64FC72-3141-4C5F-A5F6-110E04C18926}"/>
              </a:ext>
            </a:extLst>
          </p:cNvPr>
          <p:cNvSpPr/>
          <p:nvPr/>
        </p:nvSpPr>
        <p:spPr bwMode="auto">
          <a:xfrm>
            <a:off x="121718" y="8945757"/>
            <a:ext cx="6661770" cy="623289"/>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en-HK" sz="1764"/>
          </a:p>
        </p:txBody>
      </p:sp>
      <p:sp>
        <p:nvSpPr>
          <p:cNvPr id="27" name="Rectangle 26">
            <a:extLst>
              <a:ext uri="{FF2B5EF4-FFF2-40B4-BE49-F238E27FC236}">
                <a16:creationId xmlns:a16="http://schemas.microsoft.com/office/drawing/2014/main" id="{2AAC6367-AFFD-43F8-974C-3A90D85A82C8}"/>
              </a:ext>
            </a:extLst>
          </p:cNvPr>
          <p:cNvSpPr>
            <a:spLocks noChangeArrowheads="1"/>
          </p:cNvSpPr>
          <p:nvPr/>
        </p:nvSpPr>
        <p:spPr bwMode="auto">
          <a:xfrm>
            <a:off x="19080" y="6783825"/>
            <a:ext cx="1900494" cy="199243"/>
          </a:xfrm>
          <a:prstGeom prst="rect">
            <a:avLst/>
          </a:prstGeom>
          <a:noFill/>
          <a:ln w="9525">
            <a:noFill/>
            <a:miter lim="800000"/>
            <a:headEnd/>
            <a:tailEnd/>
          </a:ln>
          <a:effectLst/>
        </p:spPr>
        <p:txBody>
          <a:bodyPr wrap="square" lIns="89873" tIns="44937" rIns="89873" bIns="44937">
            <a:spAutoFit/>
          </a:bodyPr>
          <a:lstStyle>
            <a:lvl1pPr defTabSz="1019175">
              <a:defRPr kumimoji="1">
                <a:solidFill>
                  <a:schemeClr val="tx1"/>
                </a:solidFill>
                <a:latin typeface="Arial" pitchFamily="34" charset="0"/>
                <a:ea typeface="ＭＳ Ｐゴシック" pitchFamily="50" charset="-128"/>
              </a:defRPr>
            </a:lvl1pPr>
            <a:lvl2pPr marL="509588" defTabSz="1019175">
              <a:defRPr kumimoji="1">
                <a:solidFill>
                  <a:schemeClr val="tx1"/>
                </a:solidFill>
                <a:latin typeface="Arial" pitchFamily="34" charset="0"/>
                <a:ea typeface="ＭＳ Ｐゴシック" pitchFamily="50" charset="-128"/>
              </a:defRPr>
            </a:lvl2pPr>
            <a:lvl3pPr marL="1019175" defTabSz="1019175">
              <a:defRPr kumimoji="1">
                <a:solidFill>
                  <a:schemeClr val="tx1"/>
                </a:solidFill>
                <a:latin typeface="Arial" pitchFamily="34" charset="0"/>
                <a:ea typeface="ＭＳ Ｐゴシック" pitchFamily="50" charset="-128"/>
              </a:defRPr>
            </a:lvl3pPr>
            <a:lvl4pPr marL="1528763" defTabSz="1019175">
              <a:defRPr kumimoji="1">
                <a:solidFill>
                  <a:schemeClr val="tx1"/>
                </a:solidFill>
                <a:latin typeface="Arial" pitchFamily="34" charset="0"/>
                <a:ea typeface="ＭＳ Ｐゴシック" pitchFamily="50" charset="-128"/>
              </a:defRPr>
            </a:lvl4pPr>
            <a:lvl5pPr marL="2038350" defTabSz="1019175">
              <a:defRPr kumimoji="1">
                <a:solidFill>
                  <a:schemeClr val="tx1"/>
                </a:solidFill>
                <a:latin typeface="Arial" pitchFamily="34" charset="0"/>
                <a:ea typeface="ＭＳ Ｐゴシック" pitchFamily="50" charset="-128"/>
              </a:defRPr>
            </a:lvl5pPr>
            <a:lvl6pPr marL="2495550" defTabSz="1019175" fontAlgn="base">
              <a:spcBef>
                <a:spcPct val="0"/>
              </a:spcBef>
              <a:spcAft>
                <a:spcPct val="0"/>
              </a:spcAft>
              <a:defRPr kumimoji="1">
                <a:solidFill>
                  <a:schemeClr val="tx1"/>
                </a:solidFill>
                <a:latin typeface="Arial" pitchFamily="34" charset="0"/>
                <a:ea typeface="ＭＳ Ｐゴシック" pitchFamily="50" charset="-128"/>
              </a:defRPr>
            </a:lvl6pPr>
            <a:lvl7pPr marL="2952750" defTabSz="1019175" fontAlgn="base">
              <a:spcBef>
                <a:spcPct val="0"/>
              </a:spcBef>
              <a:spcAft>
                <a:spcPct val="0"/>
              </a:spcAft>
              <a:defRPr kumimoji="1">
                <a:solidFill>
                  <a:schemeClr val="tx1"/>
                </a:solidFill>
                <a:latin typeface="Arial" pitchFamily="34" charset="0"/>
                <a:ea typeface="ＭＳ Ｐゴシック" pitchFamily="50" charset="-128"/>
              </a:defRPr>
            </a:lvl7pPr>
            <a:lvl8pPr marL="3409950" defTabSz="1019175" fontAlgn="base">
              <a:spcBef>
                <a:spcPct val="0"/>
              </a:spcBef>
              <a:spcAft>
                <a:spcPct val="0"/>
              </a:spcAft>
              <a:defRPr kumimoji="1">
                <a:solidFill>
                  <a:schemeClr val="tx1"/>
                </a:solidFill>
                <a:latin typeface="Arial" pitchFamily="34" charset="0"/>
                <a:ea typeface="ＭＳ Ｐゴシック" pitchFamily="50" charset="-128"/>
              </a:defRPr>
            </a:lvl8pPr>
            <a:lvl9pPr marL="3867150" defTabSz="1019175" fontAlgn="base">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705" b="1" dirty="0">
                <a:latin typeface="Microsoft Himalaya" panose="01010100010101010101" pitchFamily="2" charset="0"/>
                <a:ea typeface="HGSeikaishotaiPRO" panose="03000600000000000000"/>
                <a:cs typeface="Microsoft Himalaya" panose="01010100010101010101" pitchFamily="2" charset="0"/>
              </a:rPr>
              <a:t>●ご旅行代金　</a:t>
            </a:r>
            <a:r>
              <a:rPr lang="ja-JP" altLang="en-US" sz="441" dirty="0">
                <a:latin typeface="Microsoft Himalaya" panose="01010100010101010101" pitchFamily="2" charset="0"/>
                <a:ea typeface="HGSeikaishotaiPRO" panose="03000600000000000000"/>
                <a:cs typeface="Microsoft Himalaya" panose="01010100010101010101" pitchFamily="2" charset="0"/>
              </a:rPr>
              <a:t>（大人・子供同額　お</a:t>
            </a:r>
            <a:r>
              <a:rPr lang="en-US" altLang="ja-JP" sz="441" dirty="0">
                <a:latin typeface="Microsoft Himalaya" panose="01010100010101010101" pitchFamily="2" charset="0"/>
                <a:ea typeface="HGSeikaishotaiPRO" panose="03000600000000000000"/>
                <a:cs typeface="Microsoft Himalaya" panose="01010100010101010101" pitchFamily="2" charset="0"/>
              </a:rPr>
              <a:t>1</a:t>
            </a:r>
            <a:r>
              <a:rPr lang="ja-JP" altLang="en-US" sz="441" dirty="0">
                <a:latin typeface="Microsoft Himalaya" panose="01010100010101010101" pitchFamily="2" charset="0"/>
                <a:ea typeface="HGSeikaishotaiPRO" panose="03000600000000000000"/>
                <a:cs typeface="Microsoft Himalaya" panose="01010100010101010101" pitchFamily="2" charset="0"/>
              </a:rPr>
              <a:t>人様・</a:t>
            </a:r>
            <a:r>
              <a:rPr lang="en-US" altLang="ja-JP" sz="441" dirty="0">
                <a:latin typeface="Microsoft Himalaya" panose="01010100010101010101" pitchFamily="2" charset="0"/>
                <a:ea typeface="HGSeikaishotaiPRO" panose="03000600000000000000"/>
                <a:cs typeface="Microsoft Himalaya" panose="01010100010101010101" pitchFamily="2" charset="0"/>
              </a:rPr>
              <a:t>2</a:t>
            </a:r>
            <a:r>
              <a:rPr lang="ja-JP" altLang="en-US" sz="441" dirty="0">
                <a:latin typeface="Microsoft Himalaya" panose="01010100010101010101" pitchFamily="2" charset="0"/>
                <a:ea typeface="HGSeikaishotaiPRO" panose="03000600000000000000"/>
                <a:cs typeface="Microsoft Himalaya" panose="01010100010101010101" pitchFamily="2" charset="0"/>
              </a:rPr>
              <a:t>名</a:t>
            </a:r>
            <a:r>
              <a:rPr lang="en-US" altLang="ja-JP" sz="441" dirty="0">
                <a:latin typeface="Microsoft Himalaya" panose="01010100010101010101" pitchFamily="2" charset="0"/>
                <a:ea typeface="HGSeikaishotaiPRO" panose="03000600000000000000"/>
                <a:cs typeface="Microsoft Himalaya" panose="01010100010101010101" pitchFamily="2" charset="0"/>
              </a:rPr>
              <a:t>1</a:t>
            </a:r>
            <a:r>
              <a:rPr lang="ja-JP" altLang="en-US" sz="441" dirty="0">
                <a:latin typeface="Microsoft Himalaya" panose="01010100010101010101" pitchFamily="2" charset="0"/>
                <a:ea typeface="HGSeikaishotaiPRO" panose="03000600000000000000"/>
                <a:cs typeface="Microsoft Himalaya" panose="01010100010101010101" pitchFamily="2" charset="0"/>
              </a:rPr>
              <a:t>室利用）</a:t>
            </a:r>
            <a:endParaRPr lang="en-US" altLang="ja-JP" sz="441" dirty="0">
              <a:latin typeface="Microsoft Himalaya" panose="01010100010101010101" pitchFamily="2" charset="0"/>
              <a:ea typeface="HGSeikaishotaiPRO" panose="03000600000000000000"/>
              <a:cs typeface="Microsoft Himalaya" panose="01010100010101010101" pitchFamily="2" charset="0"/>
            </a:endParaRPr>
          </a:p>
        </p:txBody>
      </p:sp>
      <p:graphicFrame>
        <p:nvGraphicFramePr>
          <p:cNvPr id="5" name="Table 4">
            <a:extLst>
              <a:ext uri="{FF2B5EF4-FFF2-40B4-BE49-F238E27FC236}">
                <a16:creationId xmlns:a16="http://schemas.microsoft.com/office/drawing/2014/main" id="{210D4519-FD8C-4CD3-9ADE-9E7DA40EE20F}"/>
              </a:ext>
            </a:extLst>
          </p:cNvPr>
          <p:cNvGraphicFramePr>
            <a:graphicFrameLocks noGrp="1"/>
          </p:cNvGraphicFramePr>
          <p:nvPr>
            <p:extLst>
              <p:ext uri="{D42A27DB-BD31-4B8C-83A1-F6EECF244321}">
                <p14:modId xmlns:p14="http://schemas.microsoft.com/office/powerpoint/2010/main" val="1685669625"/>
              </p:ext>
            </p:extLst>
          </p:nvPr>
        </p:nvGraphicFramePr>
        <p:xfrm>
          <a:off x="135452" y="6958831"/>
          <a:ext cx="6696256" cy="1766809"/>
        </p:xfrm>
        <a:graphic>
          <a:graphicData uri="http://schemas.openxmlformats.org/drawingml/2006/table">
            <a:tbl>
              <a:tblPr>
                <a:tableStyleId>{5C22544A-7EE6-4342-B048-85BDC9FD1C3A}</a:tableStyleId>
              </a:tblPr>
              <a:tblGrid>
                <a:gridCol w="956608">
                  <a:extLst>
                    <a:ext uri="{9D8B030D-6E8A-4147-A177-3AD203B41FA5}">
                      <a16:colId xmlns:a16="http://schemas.microsoft.com/office/drawing/2014/main" val="2233299846"/>
                    </a:ext>
                  </a:extLst>
                </a:gridCol>
                <a:gridCol w="956608">
                  <a:extLst>
                    <a:ext uri="{9D8B030D-6E8A-4147-A177-3AD203B41FA5}">
                      <a16:colId xmlns:a16="http://schemas.microsoft.com/office/drawing/2014/main" val="2692628027"/>
                    </a:ext>
                  </a:extLst>
                </a:gridCol>
                <a:gridCol w="956608">
                  <a:extLst>
                    <a:ext uri="{9D8B030D-6E8A-4147-A177-3AD203B41FA5}">
                      <a16:colId xmlns:a16="http://schemas.microsoft.com/office/drawing/2014/main" val="9574386"/>
                    </a:ext>
                  </a:extLst>
                </a:gridCol>
                <a:gridCol w="956608">
                  <a:extLst>
                    <a:ext uri="{9D8B030D-6E8A-4147-A177-3AD203B41FA5}">
                      <a16:colId xmlns:a16="http://schemas.microsoft.com/office/drawing/2014/main" val="154324414"/>
                    </a:ext>
                  </a:extLst>
                </a:gridCol>
                <a:gridCol w="956608">
                  <a:extLst>
                    <a:ext uri="{9D8B030D-6E8A-4147-A177-3AD203B41FA5}">
                      <a16:colId xmlns:a16="http://schemas.microsoft.com/office/drawing/2014/main" val="2278943670"/>
                    </a:ext>
                  </a:extLst>
                </a:gridCol>
                <a:gridCol w="956608">
                  <a:extLst>
                    <a:ext uri="{9D8B030D-6E8A-4147-A177-3AD203B41FA5}">
                      <a16:colId xmlns:a16="http://schemas.microsoft.com/office/drawing/2014/main" val="3203543710"/>
                    </a:ext>
                  </a:extLst>
                </a:gridCol>
                <a:gridCol w="956608">
                  <a:extLst>
                    <a:ext uri="{9D8B030D-6E8A-4147-A177-3AD203B41FA5}">
                      <a16:colId xmlns:a16="http://schemas.microsoft.com/office/drawing/2014/main" val="3290985852"/>
                    </a:ext>
                  </a:extLst>
                </a:gridCol>
              </a:tblGrid>
              <a:tr h="196481">
                <a:tc rowSpan="3">
                  <a:txBody>
                    <a:bodyPr/>
                    <a:lstStyle/>
                    <a:p>
                      <a:pPr algn="ctr" fontAlgn="ctr"/>
                      <a:r>
                        <a:rPr lang="ja-JP" altLang="en-US" sz="900" u="none" strike="noStrike" dirty="0">
                          <a:effectLst/>
                          <a:latin typeface="BIZ UDPゴシック" panose="020B0400000000000000" pitchFamily="34" charset="-128"/>
                          <a:ea typeface="BIZ UDPゴシック" panose="020B0400000000000000" pitchFamily="34" charset="-128"/>
                        </a:rPr>
                        <a:t>客室タイプ</a:t>
                      </a:r>
                      <a:endParaRPr lang="ja-JP" altLang="en-US"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Balcony</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HK"/>
                    </a:p>
                  </a:txBody>
                  <a:tcPr/>
                </a:tc>
                <a:tc gridSpan="4">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Suite(The Palace)</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596117428"/>
                  </a:ext>
                </a:extLst>
              </a:tr>
              <a:tr h="342855">
                <a:tc vMerge="1">
                  <a:txBody>
                    <a:bodyPr/>
                    <a:lstStyle/>
                    <a:p>
                      <a:endParaRPr lang="en-HK"/>
                    </a:p>
                  </a:txBody>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Balcony</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(20㎡)</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Balcony Deluxe</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(22㎡～)</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Palace Suite</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(37㎡)</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Palace Deluxe</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(41㎡～)</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Palace Penthouse</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(56㎡～)</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700" u="none" strike="noStrike" dirty="0">
                          <a:effectLst/>
                          <a:latin typeface="BIZ UDPゴシック" panose="020B0400000000000000" pitchFamily="34" charset="-128"/>
                          <a:ea typeface="BIZ UDPゴシック" panose="020B0400000000000000" pitchFamily="34" charset="-128"/>
                        </a:rPr>
                        <a:t>Palace Villa </a:t>
                      </a:r>
                      <a:br>
                        <a:rPr lang="en-HK" sz="700" u="none" strike="noStrike" dirty="0">
                          <a:effectLst/>
                          <a:latin typeface="BIZ UDPゴシック" panose="020B0400000000000000" pitchFamily="34" charset="-128"/>
                          <a:ea typeface="BIZ UDPゴシック" panose="020B0400000000000000" pitchFamily="34" charset="-128"/>
                        </a:rPr>
                      </a:br>
                      <a:r>
                        <a:rPr lang="en-HK" sz="700" u="none" strike="noStrike" dirty="0">
                          <a:effectLst/>
                          <a:latin typeface="BIZ UDPゴシック" panose="020B0400000000000000" pitchFamily="34" charset="-128"/>
                          <a:ea typeface="BIZ UDPゴシック" panose="020B0400000000000000" pitchFamily="34" charset="-128"/>
                        </a:rPr>
                        <a:t>(224㎡)</a:t>
                      </a:r>
                      <a:endParaRPr lang="en-HK" sz="7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321770"/>
                  </a:ext>
                </a:extLst>
              </a:tr>
              <a:tr h="647533">
                <a:tc vMerge="1">
                  <a:txBody>
                    <a:bodyPr/>
                    <a:lstStyle/>
                    <a:p>
                      <a:endParaRPr lang="en-HK"/>
                    </a:p>
                  </a:txBody>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900" u="none" strike="noStrike" dirty="0">
                          <a:effectLst/>
                          <a:latin typeface="BIZ UDPゴシック" panose="020B0400000000000000" pitchFamily="34" charset="-128"/>
                          <a:ea typeface="BIZ UDPゴシック" panose="020B0400000000000000" pitchFamily="34" charset="-128"/>
                        </a:rPr>
                        <a:t> </a:t>
                      </a:r>
                      <a:endParaRPr lang="en-HK"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372577"/>
                  </a:ext>
                </a:extLst>
              </a:tr>
              <a:tr h="196562">
                <a:tc>
                  <a:txBody>
                    <a:bodyPr/>
                    <a:lstStyle/>
                    <a:p>
                      <a:pPr algn="ctr" fontAlgn="ctr"/>
                      <a:r>
                        <a:rPr lang="en-US" altLang="ja-JP" sz="900" u="none" strike="noStrike" dirty="0">
                          <a:effectLst/>
                          <a:latin typeface="BIZ UDPゴシック" panose="020B0400000000000000" pitchFamily="34" charset="-128"/>
                          <a:ea typeface="BIZ UDPゴシック" panose="020B0400000000000000" pitchFamily="34" charset="-128"/>
                        </a:rPr>
                        <a:t>2</a:t>
                      </a:r>
                      <a:r>
                        <a:rPr lang="ja-JP" altLang="en-US" sz="900" u="none" strike="noStrike" dirty="0">
                          <a:effectLst/>
                          <a:latin typeface="BIZ UDPゴシック" panose="020B0400000000000000" pitchFamily="34" charset="-128"/>
                          <a:ea typeface="BIZ UDPゴシック" panose="020B0400000000000000" pitchFamily="34" charset="-128"/>
                        </a:rPr>
                        <a:t>泊</a:t>
                      </a:r>
                      <a:r>
                        <a:rPr lang="en-US" altLang="ja-JP" sz="900" u="none" strike="noStrike" dirty="0">
                          <a:effectLst/>
                          <a:latin typeface="BIZ UDPゴシック" panose="020B0400000000000000" pitchFamily="34" charset="-128"/>
                          <a:ea typeface="BIZ UDPゴシック" panose="020B0400000000000000" pitchFamily="34" charset="-128"/>
                        </a:rPr>
                        <a:t>3</a:t>
                      </a:r>
                      <a:r>
                        <a:rPr lang="ja-JP" altLang="en-US" sz="900" u="none" strike="noStrike" dirty="0">
                          <a:effectLst/>
                          <a:latin typeface="BIZ UDPゴシック" panose="020B0400000000000000" pitchFamily="34" charset="-128"/>
                          <a:ea typeface="BIZ UDPゴシック" panose="020B0400000000000000" pitchFamily="34" charset="-128"/>
                        </a:rPr>
                        <a:t>日</a:t>
                      </a:r>
                      <a:r>
                        <a:rPr lang="ja-JP" altLang="en-US" sz="800" u="none" strike="noStrike" dirty="0">
                          <a:effectLst/>
                          <a:latin typeface="BIZ UDPゴシック" panose="020B0400000000000000" pitchFamily="34" charset="-128"/>
                          <a:ea typeface="BIZ UDPゴシック" panose="020B0400000000000000" pitchFamily="34" charset="-128"/>
                        </a:rPr>
                        <a:t>（水曜発）</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HK$ 1,688～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HK$ 1,888～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HK$ 3,788～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HK$ 4,388～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HK$ 13,388～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HK$ 17,388～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77304238"/>
                  </a:ext>
                </a:extLst>
              </a:tr>
              <a:tr h="196562">
                <a:tc>
                  <a:txBody>
                    <a:bodyPr/>
                    <a:lstStyle/>
                    <a:p>
                      <a:pPr marL="0" marR="0" lvl="0" indent="0" algn="ctr" defTabSz="806318" rtl="0" eaLnBrk="1" fontAlgn="ctr" latinLnBrk="0" hangingPunct="1">
                        <a:lnSpc>
                          <a:spcPct val="100000"/>
                        </a:lnSpc>
                        <a:spcBef>
                          <a:spcPts val="0"/>
                        </a:spcBef>
                        <a:spcAft>
                          <a:spcPts val="0"/>
                        </a:spcAft>
                        <a:buClrTx/>
                        <a:buSzTx/>
                        <a:buFontTx/>
                        <a:buNone/>
                        <a:tabLst/>
                        <a:defRPr/>
                      </a:pPr>
                      <a:r>
                        <a:rPr lang="en-US" altLang="ja-JP" sz="900" u="none" strike="noStrike" dirty="0">
                          <a:effectLst/>
                          <a:latin typeface="BIZ UDPゴシック" panose="020B0400000000000000" pitchFamily="34" charset="-128"/>
                          <a:ea typeface="BIZ UDPゴシック" panose="020B0400000000000000" pitchFamily="34" charset="-128"/>
                        </a:rPr>
                        <a:t>2</a:t>
                      </a:r>
                      <a:r>
                        <a:rPr lang="ja-JP" altLang="en-US" sz="900" u="none" strike="noStrike" dirty="0">
                          <a:effectLst/>
                          <a:latin typeface="BIZ UDPゴシック" panose="020B0400000000000000" pitchFamily="34" charset="-128"/>
                          <a:ea typeface="BIZ UDPゴシック" panose="020B0400000000000000" pitchFamily="34" charset="-128"/>
                        </a:rPr>
                        <a:t>泊</a:t>
                      </a:r>
                      <a:r>
                        <a:rPr lang="en-US" altLang="ja-JP" sz="900" u="none" strike="noStrike" dirty="0">
                          <a:effectLst/>
                          <a:latin typeface="BIZ UDPゴシック" panose="020B0400000000000000" pitchFamily="34" charset="-128"/>
                          <a:ea typeface="BIZ UDPゴシック" panose="020B0400000000000000" pitchFamily="34" charset="-128"/>
                        </a:rPr>
                        <a:t>3</a:t>
                      </a:r>
                      <a:r>
                        <a:rPr lang="ja-JP" altLang="en-US" sz="900" u="none" strike="noStrike" dirty="0">
                          <a:effectLst/>
                          <a:latin typeface="BIZ UDPゴシック" panose="020B0400000000000000" pitchFamily="34" charset="-128"/>
                          <a:ea typeface="BIZ UDPゴシック" panose="020B0400000000000000" pitchFamily="34" charset="-128"/>
                        </a:rPr>
                        <a:t>日</a:t>
                      </a:r>
                      <a:r>
                        <a:rPr lang="ja-JP" altLang="en-US" sz="800" u="none" strike="noStrike" dirty="0">
                          <a:effectLst/>
                          <a:latin typeface="BIZ UDPゴシック" panose="020B0400000000000000" pitchFamily="34" charset="-128"/>
                          <a:ea typeface="BIZ UDPゴシック" panose="020B0400000000000000" pitchFamily="34" charset="-128"/>
                        </a:rPr>
                        <a:t>（金曜発）</a:t>
                      </a:r>
                      <a:endParaRPr lang="ja-JP" altLang="en-US"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HK$ 2,188～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HK$ 2,388～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HK$ 4,388～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HK$ 4,988～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HK$ 14,388～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HK$ 19,388～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8783683"/>
                  </a:ext>
                </a:extLst>
              </a:tr>
              <a:tr h="186816">
                <a:tc>
                  <a:txBody>
                    <a:bodyPr/>
                    <a:lstStyle/>
                    <a:p>
                      <a:pPr algn="ctr" fontAlgn="ctr"/>
                      <a:r>
                        <a:rPr lang="en-US" altLang="ja-JP" sz="900" u="none" strike="noStrike" dirty="0">
                          <a:effectLst/>
                          <a:latin typeface="BIZ UDPゴシック" panose="020B0400000000000000" pitchFamily="34" charset="-128"/>
                          <a:ea typeface="BIZ UDPゴシック" panose="020B0400000000000000" pitchFamily="34" charset="-128"/>
                        </a:rPr>
                        <a:t>3</a:t>
                      </a:r>
                      <a:r>
                        <a:rPr lang="ja-JP" altLang="en-US" sz="900" u="none" strike="noStrike" dirty="0">
                          <a:effectLst/>
                          <a:latin typeface="BIZ UDPゴシック" panose="020B0400000000000000" pitchFamily="34" charset="-128"/>
                          <a:ea typeface="BIZ UDPゴシック" panose="020B0400000000000000" pitchFamily="34" charset="-128"/>
                        </a:rPr>
                        <a:t>泊</a:t>
                      </a:r>
                      <a:r>
                        <a:rPr lang="en-US" altLang="ja-JP" sz="900" u="none" strike="noStrike" dirty="0">
                          <a:effectLst/>
                          <a:latin typeface="BIZ UDPゴシック" panose="020B0400000000000000" pitchFamily="34" charset="-128"/>
                          <a:ea typeface="BIZ UDPゴシック" panose="020B0400000000000000" pitchFamily="34" charset="-128"/>
                        </a:rPr>
                        <a:t>4</a:t>
                      </a:r>
                      <a:r>
                        <a:rPr lang="ja-JP" altLang="en-US" sz="900" u="none" strike="noStrike" dirty="0">
                          <a:effectLst/>
                          <a:latin typeface="BIZ UDPゴシック" panose="020B0400000000000000" pitchFamily="34" charset="-128"/>
                          <a:ea typeface="BIZ UDPゴシック" panose="020B0400000000000000" pitchFamily="34" charset="-128"/>
                        </a:rPr>
                        <a:t>日</a:t>
                      </a:r>
                      <a:endParaRPr lang="ja-JP" altLang="en-US" sz="9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HK$ 2,188～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HK$ 2,488～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HK$ 5,488～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HK$ 6,088～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HK$ 19,388～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HK" sz="800" u="none" strike="noStrike" dirty="0">
                          <a:effectLst/>
                          <a:latin typeface="BIZ UDPゴシック" panose="020B0400000000000000" pitchFamily="34" charset="-128"/>
                          <a:ea typeface="BIZ UDPゴシック" panose="020B0400000000000000" pitchFamily="34" charset="-128"/>
                        </a:rPr>
                        <a:t>HK$ 23,838～</a:t>
                      </a:r>
                      <a:endParaRPr lang="en-HK" sz="8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7406" marR="7406" marT="7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761235028"/>
                  </a:ext>
                </a:extLst>
              </a:tr>
            </a:tbl>
          </a:graphicData>
        </a:graphic>
      </p:graphicFrame>
      <p:pic>
        <p:nvPicPr>
          <p:cNvPr id="7" name="Picture 6">
            <a:extLst>
              <a:ext uri="{FF2B5EF4-FFF2-40B4-BE49-F238E27FC236}">
                <a16:creationId xmlns:a16="http://schemas.microsoft.com/office/drawing/2014/main" id="{CE4255AE-CAAD-4394-BEA8-D0CA84DAD7DB}"/>
              </a:ext>
            </a:extLst>
          </p:cNvPr>
          <p:cNvPicPr>
            <a:picLocks noChangeAspect="1"/>
          </p:cNvPicPr>
          <p:nvPr/>
        </p:nvPicPr>
        <p:blipFill>
          <a:blip r:embed="rId5"/>
          <a:stretch>
            <a:fillRect/>
          </a:stretch>
        </p:blipFill>
        <p:spPr>
          <a:xfrm>
            <a:off x="1102228" y="7515154"/>
            <a:ext cx="939380" cy="625579"/>
          </a:xfrm>
          <a:prstGeom prst="rect">
            <a:avLst/>
          </a:prstGeom>
        </p:spPr>
      </p:pic>
      <p:pic>
        <p:nvPicPr>
          <p:cNvPr id="10" name="Picture 9">
            <a:extLst>
              <a:ext uri="{FF2B5EF4-FFF2-40B4-BE49-F238E27FC236}">
                <a16:creationId xmlns:a16="http://schemas.microsoft.com/office/drawing/2014/main" id="{F2EC372D-4D07-4566-95B3-6F520096BBC3}"/>
              </a:ext>
            </a:extLst>
          </p:cNvPr>
          <p:cNvPicPr>
            <a:picLocks noChangeAspect="1"/>
          </p:cNvPicPr>
          <p:nvPr/>
        </p:nvPicPr>
        <p:blipFill>
          <a:blip r:embed="rId6"/>
          <a:stretch>
            <a:fillRect/>
          </a:stretch>
        </p:blipFill>
        <p:spPr>
          <a:xfrm>
            <a:off x="2067453" y="7515086"/>
            <a:ext cx="923207" cy="617457"/>
          </a:xfrm>
          <a:prstGeom prst="rect">
            <a:avLst/>
          </a:prstGeom>
        </p:spPr>
      </p:pic>
      <p:pic>
        <p:nvPicPr>
          <p:cNvPr id="14" name="Picture 13">
            <a:extLst>
              <a:ext uri="{FF2B5EF4-FFF2-40B4-BE49-F238E27FC236}">
                <a16:creationId xmlns:a16="http://schemas.microsoft.com/office/drawing/2014/main" id="{6F68A7A9-C41C-4FAA-B3EA-1123DFB6E169}"/>
              </a:ext>
            </a:extLst>
          </p:cNvPr>
          <p:cNvPicPr>
            <a:picLocks noChangeAspect="1"/>
          </p:cNvPicPr>
          <p:nvPr/>
        </p:nvPicPr>
        <p:blipFill>
          <a:blip r:embed="rId7"/>
          <a:stretch>
            <a:fillRect/>
          </a:stretch>
        </p:blipFill>
        <p:spPr>
          <a:xfrm>
            <a:off x="3015982" y="7511504"/>
            <a:ext cx="923207" cy="618787"/>
          </a:xfrm>
          <a:prstGeom prst="rect">
            <a:avLst/>
          </a:prstGeom>
        </p:spPr>
      </p:pic>
      <p:pic>
        <p:nvPicPr>
          <p:cNvPr id="16" name="Picture 15">
            <a:extLst>
              <a:ext uri="{FF2B5EF4-FFF2-40B4-BE49-F238E27FC236}">
                <a16:creationId xmlns:a16="http://schemas.microsoft.com/office/drawing/2014/main" id="{B6C2B3BE-F273-4580-8A3C-FB6F60DF56F9}"/>
              </a:ext>
            </a:extLst>
          </p:cNvPr>
          <p:cNvPicPr>
            <a:picLocks noChangeAspect="1"/>
          </p:cNvPicPr>
          <p:nvPr/>
        </p:nvPicPr>
        <p:blipFill>
          <a:blip r:embed="rId8"/>
          <a:stretch>
            <a:fillRect/>
          </a:stretch>
        </p:blipFill>
        <p:spPr>
          <a:xfrm>
            <a:off x="3976711" y="7516394"/>
            <a:ext cx="918759" cy="613163"/>
          </a:xfrm>
          <a:prstGeom prst="rect">
            <a:avLst/>
          </a:prstGeom>
        </p:spPr>
      </p:pic>
      <p:pic>
        <p:nvPicPr>
          <p:cNvPr id="18" name="Picture 17">
            <a:extLst>
              <a:ext uri="{FF2B5EF4-FFF2-40B4-BE49-F238E27FC236}">
                <a16:creationId xmlns:a16="http://schemas.microsoft.com/office/drawing/2014/main" id="{440BCEAE-2C4F-4F31-AAB0-82ECC8D1BEA0}"/>
              </a:ext>
            </a:extLst>
          </p:cNvPr>
          <p:cNvPicPr>
            <a:picLocks noChangeAspect="1"/>
          </p:cNvPicPr>
          <p:nvPr/>
        </p:nvPicPr>
        <p:blipFill>
          <a:blip r:embed="rId9"/>
          <a:stretch>
            <a:fillRect/>
          </a:stretch>
        </p:blipFill>
        <p:spPr>
          <a:xfrm>
            <a:off x="4923965" y="7515153"/>
            <a:ext cx="944463" cy="625579"/>
          </a:xfrm>
          <a:prstGeom prst="rect">
            <a:avLst/>
          </a:prstGeom>
        </p:spPr>
      </p:pic>
      <p:pic>
        <p:nvPicPr>
          <p:cNvPr id="20" name="Picture 19">
            <a:extLst>
              <a:ext uri="{FF2B5EF4-FFF2-40B4-BE49-F238E27FC236}">
                <a16:creationId xmlns:a16="http://schemas.microsoft.com/office/drawing/2014/main" id="{3A613B70-A1FC-48B5-A84D-056348B0F808}"/>
              </a:ext>
            </a:extLst>
          </p:cNvPr>
          <p:cNvPicPr>
            <a:picLocks noChangeAspect="1"/>
          </p:cNvPicPr>
          <p:nvPr/>
        </p:nvPicPr>
        <p:blipFill>
          <a:blip r:embed="rId10"/>
          <a:stretch>
            <a:fillRect/>
          </a:stretch>
        </p:blipFill>
        <p:spPr>
          <a:xfrm>
            <a:off x="5891938" y="7511504"/>
            <a:ext cx="911276" cy="613435"/>
          </a:xfrm>
          <a:prstGeom prst="rect">
            <a:avLst/>
          </a:prstGeom>
        </p:spPr>
      </p:pic>
      <p:grpSp>
        <p:nvGrpSpPr>
          <p:cNvPr id="45" name="Group 44">
            <a:extLst>
              <a:ext uri="{FF2B5EF4-FFF2-40B4-BE49-F238E27FC236}">
                <a16:creationId xmlns:a16="http://schemas.microsoft.com/office/drawing/2014/main" id="{14B1D23C-E45B-4618-AC59-0706E25FCB9A}"/>
              </a:ext>
            </a:extLst>
          </p:cNvPr>
          <p:cNvGrpSpPr/>
          <p:nvPr/>
        </p:nvGrpSpPr>
        <p:grpSpPr>
          <a:xfrm>
            <a:off x="2571360" y="9615774"/>
            <a:ext cx="1579546" cy="161762"/>
            <a:chOff x="0" y="0"/>
            <a:chExt cx="3823970" cy="398145"/>
          </a:xfrm>
        </p:grpSpPr>
        <p:grpSp>
          <p:nvGrpSpPr>
            <p:cNvPr id="47" name="Group 46">
              <a:extLst>
                <a:ext uri="{FF2B5EF4-FFF2-40B4-BE49-F238E27FC236}">
                  <a16:creationId xmlns:a16="http://schemas.microsoft.com/office/drawing/2014/main" id="{98ADCFAB-F873-449D-B368-93810E64CAF7}"/>
                </a:ext>
              </a:extLst>
            </p:cNvPr>
            <p:cNvGrpSpPr>
              <a:grpSpLocks/>
            </p:cNvGrpSpPr>
            <p:nvPr/>
          </p:nvGrpSpPr>
          <p:grpSpPr bwMode="auto">
            <a:xfrm>
              <a:off x="0" y="0"/>
              <a:ext cx="607060" cy="398145"/>
              <a:chOff x="0" y="0"/>
              <a:chExt cx="956" cy="627"/>
            </a:xfrm>
          </p:grpSpPr>
          <p:sp>
            <p:nvSpPr>
              <p:cNvPr id="66" name="AutoShape 3">
                <a:extLst>
                  <a:ext uri="{FF2B5EF4-FFF2-40B4-BE49-F238E27FC236}">
                    <a16:creationId xmlns:a16="http://schemas.microsoft.com/office/drawing/2014/main" id="{207F0BB1-17C2-43DD-86D7-C562C37CC81C}"/>
                  </a:ext>
                </a:extLst>
              </p:cNvPr>
              <p:cNvSpPr>
                <a:spLocks/>
              </p:cNvSpPr>
              <p:nvPr/>
            </p:nvSpPr>
            <p:spPr bwMode="auto">
              <a:xfrm>
                <a:off x="133" y="128"/>
                <a:ext cx="702" cy="133"/>
              </a:xfrm>
              <a:custGeom>
                <a:avLst/>
                <a:gdLst>
                  <a:gd name="T0" fmla="+- 0 2209 1639"/>
                  <a:gd name="T1" fmla="*/ T0 w 702"/>
                  <a:gd name="T2" fmla="+- 0 541 441"/>
                  <a:gd name="T3" fmla="*/ 541 h 133"/>
                  <a:gd name="T4" fmla="+- 0 1825 1639"/>
                  <a:gd name="T5" fmla="*/ T4 w 702"/>
                  <a:gd name="T6" fmla="+- 0 541 441"/>
                  <a:gd name="T7" fmla="*/ 541 h 133"/>
                  <a:gd name="T8" fmla="+- 0 1892 1639"/>
                  <a:gd name="T9" fmla="*/ T8 w 702"/>
                  <a:gd name="T10" fmla="+- 0 545 441"/>
                  <a:gd name="T11" fmla="*/ 545 h 133"/>
                  <a:gd name="T12" fmla="+- 0 1947 1639"/>
                  <a:gd name="T13" fmla="*/ T12 w 702"/>
                  <a:gd name="T14" fmla="+- 0 557 441"/>
                  <a:gd name="T15" fmla="*/ 557 h 133"/>
                  <a:gd name="T16" fmla="+- 0 2006 1639"/>
                  <a:gd name="T17" fmla="*/ T16 w 702"/>
                  <a:gd name="T18" fmla="+- 0 572 441"/>
                  <a:gd name="T19" fmla="*/ 572 h 133"/>
                  <a:gd name="T20" fmla="+- 0 2066 1639"/>
                  <a:gd name="T21" fmla="*/ T20 w 702"/>
                  <a:gd name="T22" fmla="+- 0 574 441"/>
                  <a:gd name="T23" fmla="*/ 574 h 133"/>
                  <a:gd name="T24" fmla="+- 0 2125 1639"/>
                  <a:gd name="T25" fmla="*/ T24 w 702"/>
                  <a:gd name="T26" fmla="+- 0 565 441"/>
                  <a:gd name="T27" fmla="*/ 565 h 133"/>
                  <a:gd name="T28" fmla="+- 0 2178 1639"/>
                  <a:gd name="T29" fmla="*/ T28 w 702"/>
                  <a:gd name="T30" fmla="+- 0 550 441"/>
                  <a:gd name="T31" fmla="*/ 550 h 133"/>
                  <a:gd name="T32" fmla="+- 0 2209 1639"/>
                  <a:gd name="T33" fmla="*/ T32 w 702"/>
                  <a:gd name="T34" fmla="+- 0 541 441"/>
                  <a:gd name="T35" fmla="*/ 541 h 133"/>
                  <a:gd name="T36" fmla="+- 0 2209 1639"/>
                  <a:gd name="T37" fmla="*/ T36 w 702"/>
                  <a:gd name="T38" fmla="+- 0 541 441"/>
                  <a:gd name="T39" fmla="*/ 541 h 133"/>
                  <a:gd name="T40" fmla="+- 0 1781 1639"/>
                  <a:gd name="T41" fmla="*/ T40 w 702"/>
                  <a:gd name="T42" fmla="+- 0 446 441"/>
                  <a:gd name="T43" fmla="*/ 446 h 133"/>
                  <a:gd name="T44" fmla="+- 0 1704 1639"/>
                  <a:gd name="T45" fmla="*/ T44 w 702"/>
                  <a:gd name="T46" fmla="+- 0 450 441"/>
                  <a:gd name="T47" fmla="*/ 450 h 133"/>
                  <a:gd name="T48" fmla="+- 0 1639 1639"/>
                  <a:gd name="T49" fmla="*/ T48 w 702"/>
                  <a:gd name="T50" fmla="+- 0 461 441"/>
                  <a:gd name="T51" fmla="*/ 461 h 133"/>
                  <a:gd name="T52" fmla="+- 0 1655 1639"/>
                  <a:gd name="T53" fmla="*/ T52 w 702"/>
                  <a:gd name="T54" fmla="+- 0 485 441"/>
                  <a:gd name="T55" fmla="*/ 485 h 133"/>
                  <a:gd name="T56" fmla="+- 0 1669 1639"/>
                  <a:gd name="T57" fmla="*/ T56 w 702"/>
                  <a:gd name="T58" fmla="+- 0 509 441"/>
                  <a:gd name="T59" fmla="*/ 509 h 133"/>
                  <a:gd name="T60" fmla="+- 0 1682 1639"/>
                  <a:gd name="T61" fmla="*/ T60 w 702"/>
                  <a:gd name="T62" fmla="+- 0 532 441"/>
                  <a:gd name="T63" fmla="*/ 532 h 133"/>
                  <a:gd name="T64" fmla="+- 0 1694 1639"/>
                  <a:gd name="T65" fmla="*/ T64 w 702"/>
                  <a:gd name="T66" fmla="+- 0 555 441"/>
                  <a:gd name="T67" fmla="*/ 555 h 133"/>
                  <a:gd name="T68" fmla="+- 0 1756 1639"/>
                  <a:gd name="T69" fmla="*/ T68 w 702"/>
                  <a:gd name="T70" fmla="+- 0 545 441"/>
                  <a:gd name="T71" fmla="*/ 545 h 133"/>
                  <a:gd name="T72" fmla="+- 0 1825 1639"/>
                  <a:gd name="T73" fmla="*/ T72 w 702"/>
                  <a:gd name="T74" fmla="+- 0 541 441"/>
                  <a:gd name="T75" fmla="*/ 541 h 133"/>
                  <a:gd name="T76" fmla="+- 0 2209 1639"/>
                  <a:gd name="T77" fmla="*/ T76 w 702"/>
                  <a:gd name="T78" fmla="+- 0 541 441"/>
                  <a:gd name="T79" fmla="*/ 541 h 133"/>
                  <a:gd name="T80" fmla="+- 0 2248 1639"/>
                  <a:gd name="T81" fmla="*/ T80 w 702"/>
                  <a:gd name="T82" fmla="+- 0 535 441"/>
                  <a:gd name="T83" fmla="*/ 535 h 133"/>
                  <a:gd name="T84" fmla="+- 0 2293 1639"/>
                  <a:gd name="T85" fmla="*/ T84 w 702"/>
                  <a:gd name="T86" fmla="+- 0 530 441"/>
                  <a:gd name="T87" fmla="*/ 530 h 133"/>
                  <a:gd name="T88" fmla="+- 0 2341 1639"/>
                  <a:gd name="T89" fmla="*/ T88 w 702"/>
                  <a:gd name="T90" fmla="+- 0 529 441"/>
                  <a:gd name="T91" fmla="*/ 529 h 133"/>
                  <a:gd name="T92" fmla="+- 0 2332 1639"/>
                  <a:gd name="T93" fmla="*/ T92 w 702"/>
                  <a:gd name="T94" fmla="+- 0 511 441"/>
                  <a:gd name="T95" fmla="*/ 511 h 133"/>
                  <a:gd name="T96" fmla="+- 0 2324 1639"/>
                  <a:gd name="T97" fmla="*/ T96 w 702"/>
                  <a:gd name="T98" fmla="+- 0 494 441"/>
                  <a:gd name="T99" fmla="*/ 494 h 133"/>
                  <a:gd name="T100" fmla="+- 0 2315 1639"/>
                  <a:gd name="T101" fmla="*/ T100 w 702"/>
                  <a:gd name="T102" fmla="+- 0 479 441"/>
                  <a:gd name="T103" fmla="*/ 479 h 133"/>
                  <a:gd name="T104" fmla="+- 0 2315 1639"/>
                  <a:gd name="T105" fmla="*/ T104 w 702"/>
                  <a:gd name="T106" fmla="+- 0 479 441"/>
                  <a:gd name="T107" fmla="*/ 479 h 133"/>
                  <a:gd name="T108" fmla="+- 0 2030 1639"/>
                  <a:gd name="T109" fmla="*/ T108 w 702"/>
                  <a:gd name="T110" fmla="+- 0 479 441"/>
                  <a:gd name="T111" fmla="*/ 479 h 133"/>
                  <a:gd name="T112" fmla="+- 0 1977 1639"/>
                  <a:gd name="T113" fmla="*/ T112 w 702"/>
                  <a:gd name="T114" fmla="+- 0 476 441"/>
                  <a:gd name="T115" fmla="*/ 476 h 133"/>
                  <a:gd name="T116" fmla="+- 0 1925 1639"/>
                  <a:gd name="T117" fmla="*/ T116 w 702"/>
                  <a:gd name="T118" fmla="+- 0 465 441"/>
                  <a:gd name="T119" fmla="*/ 465 h 133"/>
                  <a:gd name="T120" fmla="+- 0 1858 1639"/>
                  <a:gd name="T121" fmla="*/ T120 w 702"/>
                  <a:gd name="T122" fmla="+- 0 451 441"/>
                  <a:gd name="T123" fmla="*/ 451 h 133"/>
                  <a:gd name="T124" fmla="+- 0 1781 1639"/>
                  <a:gd name="T125" fmla="*/ T124 w 702"/>
                  <a:gd name="T126" fmla="+- 0 446 441"/>
                  <a:gd name="T127" fmla="*/ 446 h 133"/>
                  <a:gd name="T128" fmla="+- 0 2293 1639"/>
                  <a:gd name="T129" fmla="*/ T128 w 702"/>
                  <a:gd name="T130" fmla="+- 0 441 441"/>
                  <a:gd name="T131" fmla="*/ 441 h 133"/>
                  <a:gd name="T132" fmla="+- 0 2252 1639"/>
                  <a:gd name="T133" fmla="*/ T132 w 702"/>
                  <a:gd name="T134" fmla="+- 0 443 441"/>
                  <a:gd name="T135" fmla="*/ 443 h 133"/>
                  <a:gd name="T136" fmla="+- 0 2212 1639"/>
                  <a:gd name="T137" fmla="*/ T136 w 702"/>
                  <a:gd name="T138" fmla="+- 0 448 441"/>
                  <a:gd name="T139" fmla="*/ 448 h 133"/>
                  <a:gd name="T140" fmla="+- 0 2173 1639"/>
                  <a:gd name="T141" fmla="*/ T140 w 702"/>
                  <a:gd name="T142" fmla="+- 0 456 441"/>
                  <a:gd name="T143" fmla="*/ 456 h 133"/>
                  <a:gd name="T144" fmla="+- 0 2132 1639"/>
                  <a:gd name="T145" fmla="*/ T144 w 702"/>
                  <a:gd name="T146" fmla="+- 0 466 441"/>
                  <a:gd name="T147" fmla="*/ 466 h 133"/>
                  <a:gd name="T148" fmla="+- 0 2083 1639"/>
                  <a:gd name="T149" fmla="*/ T148 w 702"/>
                  <a:gd name="T150" fmla="+- 0 475 441"/>
                  <a:gd name="T151" fmla="*/ 475 h 133"/>
                  <a:gd name="T152" fmla="+- 0 2030 1639"/>
                  <a:gd name="T153" fmla="*/ T152 w 702"/>
                  <a:gd name="T154" fmla="+- 0 479 441"/>
                  <a:gd name="T155" fmla="*/ 479 h 133"/>
                  <a:gd name="T156" fmla="+- 0 2315 1639"/>
                  <a:gd name="T157" fmla="*/ T156 w 702"/>
                  <a:gd name="T158" fmla="+- 0 479 441"/>
                  <a:gd name="T159" fmla="*/ 479 h 133"/>
                  <a:gd name="T160" fmla="+- 0 2307 1639"/>
                  <a:gd name="T161" fmla="*/ T160 w 702"/>
                  <a:gd name="T162" fmla="+- 0 467 441"/>
                  <a:gd name="T163" fmla="*/ 467 h 133"/>
                  <a:gd name="T164" fmla="+- 0 2301 1639"/>
                  <a:gd name="T165" fmla="*/ T164 w 702"/>
                  <a:gd name="T166" fmla="+- 0 459 441"/>
                  <a:gd name="T167" fmla="*/ 459 h 133"/>
                  <a:gd name="T168" fmla="+- 0 2297 1639"/>
                  <a:gd name="T169" fmla="*/ T168 w 702"/>
                  <a:gd name="T170" fmla="+- 0 450 441"/>
                  <a:gd name="T171" fmla="*/ 450 h 133"/>
                  <a:gd name="T172" fmla="+- 0 2293 1639"/>
                  <a:gd name="T173" fmla="*/ T172 w 702"/>
                  <a:gd name="T174" fmla="+- 0 441 441"/>
                  <a:gd name="T175" fmla="*/ 441 h 1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02" h="133">
                    <a:moveTo>
                      <a:pt x="570" y="100"/>
                    </a:moveTo>
                    <a:lnTo>
                      <a:pt x="186" y="100"/>
                    </a:lnTo>
                    <a:lnTo>
                      <a:pt x="253" y="104"/>
                    </a:lnTo>
                    <a:lnTo>
                      <a:pt x="308" y="116"/>
                    </a:lnTo>
                    <a:lnTo>
                      <a:pt x="367" y="131"/>
                    </a:lnTo>
                    <a:lnTo>
                      <a:pt x="427" y="133"/>
                    </a:lnTo>
                    <a:lnTo>
                      <a:pt x="486" y="124"/>
                    </a:lnTo>
                    <a:lnTo>
                      <a:pt x="539" y="109"/>
                    </a:lnTo>
                    <a:lnTo>
                      <a:pt x="570" y="100"/>
                    </a:lnTo>
                    <a:close/>
                    <a:moveTo>
                      <a:pt x="142" y="5"/>
                    </a:moveTo>
                    <a:lnTo>
                      <a:pt x="65" y="9"/>
                    </a:lnTo>
                    <a:lnTo>
                      <a:pt x="0" y="20"/>
                    </a:lnTo>
                    <a:lnTo>
                      <a:pt x="16" y="44"/>
                    </a:lnTo>
                    <a:lnTo>
                      <a:pt x="30" y="68"/>
                    </a:lnTo>
                    <a:lnTo>
                      <a:pt x="43" y="91"/>
                    </a:lnTo>
                    <a:lnTo>
                      <a:pt x="55" y="114"/>
                    </a:lnTo>
                    <a:lnTo>
                      <a:pt x="117" y="104"/>
                    </a:lnTo>
                    <a:lnTo>
                      <a:pt x="186" y="100"/>
                    </a:lnTo>
                    <a:lnTo>
                      <a:pt x="570" y="100"/>
                    </a:lnTo>
                    <a:lnTo>
                      <a:pt x="609" y="94"/>
                    </a:lnTo>
                    <a:lnTo>
                      <a:pt x="654" y="89"/>
                    </a:lnTo>
                    <a:lnTo>
                      <a:pt x="702" y="88"/>
                    </a:lnTo>
                    <a:lnTo>
                      <a:pt x="693" y="70"/>
                    </a:lnTo>
                    <a:lnTo>
                      <a:pt x="685" y="53"/>
                    </a:lnTo>
                    <a:lnTo>
                      <a:pt x="676" y="38"/>
                    </a:lnTo>
                    <a:lnTo>
                      <a:pt x="391" y="38"/>
                    </a:lnTo>
                    <a:lnTo>
                      <a:pt x="338" y="35"/>
                    </a:lnTo>
                    <a:lnTo>
                      <a:pt x="286" y="24"/>
                    </a:lnTo>
                    <a:lnTo>
                      <a:pt x="219" y="10"/>
                    </a:lnTo>
                    <a:lnTo>
                      <a:pt x="142" y="5"/>
                    </a:lnTo>
                    <a:close/>
                    <a:moveTo>
                      <a:pt x="654" y="0"/>
                    </a:moveTo>
                    <a:lnTo>
                      <a:pt x="613" y="2"/>
                    </a:lnTo>
                    <a:lnTo>
                      <a:pt x="573" y="7"/>
                    </a:lnTo>
                    <a:lnTo>
                      <a:pt x="534" y="15"/>
                    </a:lnTo>
                    <a:lnTo>
                      <a:pt x="493" y="25"/>
                    </a:lnTo>
                    <a:lnTo>
                      <a:pt x="444" y="34"/>
                    </a:lnTo>
                    <a:lnTo>
                      <a:pt x="391" y="38"/>
                    </a:lnTo>
                    <a:lnTo>
                      <a:pt x="676" y="38"/>
                    </a:lnTo>
                    <a:lnTo>
                      <a:pt x="668" y="26"/>
                    </a:lnTo>
                    <a:lnTo>
                      <a:pt x="662" y="18"/>
                    </a:lnTo>
                    <a:lnTo>
                      <a:pt x="658" y="9"/>
                    </a:lnTo>
                    <a:lnTo>
                      <a:pt x="654" y="0"/>
                    </a:lnTo>
                    <a:close/>
                  </a:path>
                </a:pathLst>
              </a:custGeom>
              <a:solidFill>
                <a:srgbClr val="D71F2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7" name="AutoShape 4">
                <a:extLst>
                  <a:ext uri="{FF2B5EF4-FFF2-40B4-BE49-F238E27FC236}">
                    <a16:creationId xmlns:a16="http://schemas.microsoft.com/office/drawing/2014/main" id="{35B8C399-F1FC-4636-ABAB-3C5A6D363FC2}"/>
                  </a:ext>
                </a:extLst>
              </p:cNvPr>
              <p:cNvSpPr>
                <a:spLocks/>
              </p:cNvSpPr>
              <p:nvPr/>
            </p:nvSpPr>
            <p:spPr bwMode="auto">
              <a:xfrm>
                <a:off x="221" y="302"/>
                <a:ext cx="669" cy="146"/>
              </a:xfrm>
              <a:custGeom>
                <a:avLst/>
                <a:gdLst>
                  <a:gd name="T0" fmla="+- 0 2216 1728"/>
                  <a:gd name="T1" fmla="*/ T0 w 669"/>
                  <a:gd name="T2" fmla="+- 0 740 615"/>
                  <a:gd name="T3" fmla="*/ 740 h 146"/>
                  <a:gd name="T4" fmla="+- 0 1859 1728"/>
                  <a:gd name="T5" fmla="*/ T4 w 669"/>
                  <a:gd name="T6" fmla="+- 0 740 615"/>
                  <a:gd name="T7" fmla="*/ 740 h 146"/>
                  <a:gd name="T8" fmla="+- 0 1921 1728"/>
                  <a:gd name="T9" fmla="*/ T8 w 669"/>
                  <a:gd name="T10" fmla="+- 0 742 615"/>
                  <a:gd name="T11" fmla="*/ 742 h 146"/>
                  <a:gd name="T12" fmla="+- 0 1981 1728"/>
                  <a:gd name="T13" fmla="*/ T12 w 669"/>
                  <a:gd name="T14" fmla="+- 0 750 615"/>
                  <a:gd name="T15" fmla="*/ 750 h 146"/>
                  <a:gd name="T16" fmla="+- 0 2036 1728"/>
                  <a:gd name="T17" fmla="*/ T16 w 669"/>
                  <a:gd name="T18" fmla="+- 0 758 615"/>
                  <a:gd name="T19" fmla="*/ 758 h 146"/>
                  <a:gd name="T20" fmla="+- 0 2095 1728"/>
                  <a:gd name="T21" fmla="*/ T20 w 669"/>
                  <a:gd name="T22" fmla="+- 0 761 615"/>
                  <a:gd name="T23" fmla="*/ 761 h 146"/>
                  <a:gd name="T24" fmla="+- 0 2154 1728"/>
                  <a:gd name="T25" fmla="*/ T24 w 669"/>
                  <a:gd name="T26" fmla="+- 0 757 615"/>
                  <a:gd name="T27" fmla="*/ 757 h 146"/>
                  <a:gd name="T28" fmla="+- 0 2209 1728"/>
                  <a:gd name="T29" fmla="*/ T28 w 669"/>
                  <a:gd name="T30" fmla="+- 0 742 615"/>
                  <a:gd name="T31" fmla="*/ 742 h 146"/>
                  <a:gd name="T32" fmla="+- 0 2216 1728"/>
                  <a:gd name="T33" fmla="*/ T32 w 669"/>
                  <a:gd name="T34" fmla="+- 0 740 615"/>
                  <a:gd name="T35" fmla="*/ 740 h 146"/>
                  <a:gd name="T36" fmla="+- 0 1866 1728"/>
                  <a:gd name="T37" fmla="*/ T36 w 669"/>
                  <a:gd name="T38" fmla="+- 0 638 615"/>
                  <a:gd name="T39" fmla="*/ 638 h 146"/>
                  <a:gd name="T40" fmla="+- 0 1795 1728"/>
                  <a:gd name="T41" fmla="*/ T40 w 669"/>
                  <a:gd name="T42" fmla="+- 0 641 615"/>
                  <a:gd name="T43" fmla="*/ 641 h 146"/>
                  <a:gd name="T44" fmla="+- 0 1728 1728"/>
                  <a:gd name="T45" fmla="*/ T44 w 669"/>
                  <a:gd name="T46" fmla="+- 0 649 615"/>
                  <a:gd name="T47" fmla="*/ 649 h 146"/>
                  <a:gd name="T48" fmla="+- 0 1734 1728"/>
                  <a:gd name="T49" fmla="*/ T48 w 669"/>
                  <a:gd name="T50" fmla="+- 0 676 615"/>
                  <a:gd name="T51" fmla="*/ 676 h 146"/>
                  <a:gd name="T52" fmla="+- 0 1739 1728"/>
                  <a:gd name="T53" fmla="*/ T52 w 669"/>
                  <a:gd name="T54" fmla="+- 0 702 615"/>
                  <a:gd name="T55" fmla="*/ 702 h 146"/>
                  <a:gd name="T56" fmla="+- 0 1743 1728"/>
                  <a:gd name="T57" fmla="*/ T56 w 669"/>
                  <a:gd name="T58" fmla="+- 0 727 615"/>
                  <a:gd name="T59" fmla="*/ 727 h 146"/>
                  <a:gd name="T60" fmla="+- 0 1744 1728"/>
                  <a:gd name="T61" fmla="*/ T60 w 669"/>
                  <a:gd name="T62" fmla="+- 0 750 615"/>
                  <a:gd name="T63" fmla="*/ 750 h 146"/>
                  <a:gd name="T64" fmla="+- 0 1798 1728"/>
                  <a:gd name="T65" fmla="*/ T64 w 669"/>
                  <a:gd name="T66" fmla="+- 0 743 615"/>
                  <a:gd name="T67" fmla="*/ 743 h 146"/>
                  <a:gd name="T68" fmla="+- 0 1859 1728"/>
                  <a:gd name="T69" fmla="*/ T68 w 669"/>
                  <a:gd name="T70" fmla="+- 0 740 615"/>
                  <a:gd name="T71" fmla="*/ 740 h 146"/>
                  <a:gd name="T72" fmla="+- 0 2216 1728"/>
                  <a:gd name="T73" fmla="*/ T72 w 669"/>
                  <a:gd name="T74" fmla="+- 0 740 615"/>
                  <a:gd name="T75" fmla="*/ 740 h 146"/>
                  <a:gd name="T76" fmla="+- 0 2249 1728"/>
                  <a:gd name="T77" fmla="*/ T76 w 669"/>
                  <a:gd name="T78" fmla="+- 0 729 615"/>
                  <a:gd name="T79" fmla="*/ 729 h 146"/>
                  <a:gd name="T80" fmla="+- 0 2296 1728"/>
                  <a:gd name="T81" fmla="*/ T80 w 669"/>
                  <a:gd name="T82" fmla="+- 0 721 615"/>
                  <a:gd name="T83" fmla="*/ 721 h 146"/>
                  <a:gd name="T84" fmla="+- 0 2345 1728"/>
                  <a:gd name="T85" fmla="*/ T84 w 669"/>
                  <a:gd name="T86" fmla="+- 0 717 615"/>
                  <a:gd name="T87" fmla="*/ 717 h 146"/>
                  <a:gd name="T88" fmla="+- 0 2396 1728"/>
                  <a:gd name="T89" fmla="*/ T88 w 669"/>
                  <a:gd name="T90" fmla="+- 0 717 615"/>
                  <a:gd name="T91" fmla="*/ 717 h 146"/>
                  <a:gd name="T92" fmla="+- 0 2391 1728"/>
                  <a:gd name="T93" fmla="*/ T92 w 669"/>
                  <a:gd name="T94" fmla="+- 0 698 615"/>
                  <a:gd name="T95" fmla="*/ 698 h 146"/>
                  <a:gd name="T96" fmla="+- 0 2387 1728"/>
                  <a:gd name="T97" fmla="*/ T96 w 669"/>
                  <a:gd name="T98" fmla="+- 0 681 615"/>
                  <a:gd name="T99" fmla="*/ 681 h 146"/>
                  <a:gd name="T100" fmla="+- 0 2384 1728"/>
                  <a:gd name="T101" fmla="*/ T100 w 669"/>
                  <a:gd name="T102" fmla="+- 0 665 615"/>
                  <a:gd name="T103" fmla="*/ 665 h 146"/>
                  <a:gd name="T104" fmla="+- 0 2383 1728"/>
                  <a:gd name="T105" fmla="*/ T104 w 669"/>
                  <a:gd name="T106" fmla="+- 0 662 615"/>
                  <a:gd name="T107" fmla="*/ 662 h 146"/>
                  <a:gd name="T108" fmla="+- 0 2046 1728"/>
                  <a:gd name="T109" fmla="*/ T108 w 669"/>
                  <a:gd name="T110" fmla="+- 0 662 615"/>
                  <a:gd name="T111" fmla="*/ 662 h 146"/>
                  <a:gd name="T112" fmla="+- 0 1991 1728"/>
                  <a:gd name="T113" fmla="*/ T112 w 669"/>
                  <a:gd name="T114" fmla="+- 0 654 615"/>
                  <a:gd name="T115" fmla="*/ 654 h 146"/>
                  <a:gd name="T116" fmla="+- 0 1934 1728"/>
                  <a:gd name="T117" fmla="*/ T116 w 669"/>
                  <a:gd name="T118" fmla="+- 0 643 615"/>
                  <a:gd name="T119" fmla="*/ 643 h 146"/>
                  <a:gd name="T120" fmla="+- 0 1866 1728"/>
                  <a:gd name="T121" fmla="*/ T120 w 669"/>
                  <a:gd name="T122" fmla="+- 0 638 615"/>
                  <a:gd name="T123" fmla="*/ 638 h 146"/>
                  <a:gd name="T124" fmla="+- 0 2396 1728"/>
                  <a:gd name="T125" fmla="*/ T124 w 669"/>
                  <a:gd name="T126" fmla="+- 0 717 615"/>
                  <a:gd name="T127" fmla="*/ 717 h 146"/>
                  <a:gd name="T128" fmla="+- 0 2345 1728"/>
                  <a:gd name="T129" fmla="*/ T128 w 669"/>
                  <a:gd name="T130" fmla="+- 0 717 615"/>
                  <a:gd name="T131" fmla="*/ 717 h 146"/>
                  <a:gd name="T132" fmla="+- 0 2396 1728"/>
                  <a:gd name="T133" fmla="*/ T132 w 669"/>
                  <a:gd name="T134" fmla="+- 0 717 615"/>
                  <a:gd name="T135" fmla="*/ 717 h 146"/>
                  <a:gd name="T136" fmla="+- 0 2396 1728"/>
                  <a:gd name="T137" fmla="*/ T136 w 669"/>
                  <a:gd name="T138" fmla="+- 0 717 615"/>
                  <a:gd name="T139" fmla="*/ 717 h 146"/>
                  <a:gd name="T140" fmla="+- 0 2373 1728"/>
                  <a:gd name="T141" fmla="*/ T140 w 669"/>
                  <a:gd name="T142" fmla="+- 0 615 615"/>
                  <a:gd name="T143" fmla="*/ 615 h 146"/>
                  <a:gd name="T144" fmla="+- 0 2329 1728"/>
                  <a:gd name="T145" fmla="*/ T144 w 669"/>
                  <a:gd name="T146" fmla="+- 0 617 615"/>
                  <a:gd name="T147" fmla="*/ 617 h 146"/>
                  <a:gd name="T148" fmla="+- 0 2287 1728"/>
                  <a:gd name="T149" fmla="*/ T148 w 669"/>
                  <a:gd name="T150" fmla="+- 0 621 615"/>
                  <a:gd name="T151" fmla="*/ 621 h 146"/>
                  <a:gd name="T152" fmla="+- 0 2248 1728"/>
                  <a:gd name="T153" fmla="*/ T152 w 669"/>
                  <a:gd name="T154" fmla="+- 0 628 615"/>
                  <a:gd name="T155" fmla="*/ 628 h 146"/>
                  <a:gd name="T156" fmla="+- 0 2214 1728"/>
                  <a:gd name="T157" fmla="*/ T156 w 669"/>
                  <a:gd name="T158" fmla="+- 0 638 615"/>
                  <a:gd name="T159" fmla="*/ 638 h 146"/>
                  <a:gd name="T160" fmla="+- 0 2164 1728"/>
                  <a:gd name="T161" fmla="*/ T160 w 669"/>
                  <a:gd name="T162" fmla="+- 0 653 615"/>
                  <a:gd name="T163" fmla="*/ 653 h 146"/>
                  <a:gd name="T164" fmla="+- 0 2106 1728"/>
                  <a:gd name="T165" fmla="*/ T164 w 669"/>
                  <a:gd name="T166" fmla="+- 0 661 615"/>
                  <a:gd name="T167" fmla="*/ 661 h 146"/>
                  <a:gd name="T168" fmla="+- 0 2046 1728"/>
                  <a:gd name="T169" fmla="*/ T168 w 669"/>
                  <a:gd name="T170" fmla="+- 0 662 615"/>
                  <a:gd name="T171" fmla="*/ 662 h 146"/>
                  <a:gd name="T172" fmla="+- 0 2383 1728"/>
                  <a:gd name="T173" fmla="*/ T172 w 669"/>
                  <a:gd name="T174" fmla="+- 0 662 615"/>
                  <a:gd name="T175" fmla="*/ 662 h 146"/>
                  <a:gd name="T176" fmla="+- 0 2382 1728"/>
                  <a:gd name="T177" fmla="*/ T176 w 669"/>
                  <a:gd name="T178" fmla="+- 0 650 615"/>
                  <a:gd name="T179" fmla="*/ 650 h 146"/>
                  <a:gd name="T180" fmla="+- 0 2380 1728"/>
                  <a:gd name="T181" fmla="*/ T180 w 669"/>
                  <a:gd name="T182" fmla="+- 0 641 615"/>
                  <a:gd name="T183" fmla="*/ 641 h 146"/>
                  <a:gd name="T184" fmla="+- 0 2377 1728"/>
                  <a:gd name="T185" fmla="*/ T184 w 669"/>
                  <a:gd name="T186" fmla="+- 0 629 615"/>
                  <a:gd name="T187" fmla="*/ 629 h 146"/>
                  <a:gd name="T188" fmla="+- 0 2373 1728"/>
                  <a:gd name="T189" fmla="*/ T188 w 669"/>
                  <a:gd name="T190" fmla="+- 0 615 615"/>
                  <a:gd name="T191" fmla="*/ 615 h 1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669" h="146">
                    <a:moveTo>
                      <a:pt x="488" y="125"/>
                    </a:moveTo>
                    <a:lnTo>
                      <a:pt x="131" y="125"/>
                    </a:lnTo>
                    <a:lnTo>
                      <a:pt x="193" y="127"/>
                    </a:lnTo>
                    <a:lnTo>
                      <a:pt x="253" y="135"/>
                    </a:lnTo>
                    <a:lnTo>
                      <a:pt x="308" y="143"/>
                    </a:lnTo>
                    <a:lnTo>
                      <a:pt x="367" y="146"/>
                    </a:lnTo>
                    <a:lnTo>
                      <a:pt x="426" y="142"/>
                    </a:lnTo>
                    <a:lnTo>
                      <a:pt x="481" y="127"/>
                    </a:lnTo>
                    <a:lnTo>
                      <a:pt x="488" y="125"/>
                    </a:lnTo>
                    <a:close/>
                    <a:moveTo>
                      <a:pt x="138" y="23"/>
                    </a:moveTo>
                    <a:lnTo>
                      <a:pt x="67" y="26"/>
                    </a:lnTo>
                    <a:lnTo>
                      <a:pt x="0" y="34"/>
                    </a:lnTo>
                    <a:lnTo>
                      <a:pt x="6" y="61"/>
                    </a:lnTo>
                    <a:lnTo>
                      <a:pt x="11" y="87"/>
                    </a:lnTo>
                    <a:lnTo>
                      <a:pt x="15" y="112"/>
                    </a:lnTo>
                    <a:lnTo>
                      <a:pt x="16" y="135"/>
                    </a:lnTo>
                    <a:lnTo>
                      <a:pt x="70" y="128"/>
                    </a:lnTo>
                    <a:lnTo>
                      <a:pt x="131" y="125"/>
                    </a:lnTo>
                    <a:lnTo>
                      <a:pt x="488" y="125"/>
                    </a:lnTo>
                    <a:lnTo>
                      <a:pt x="521" y="114"/>
                    </a:lnTo>
                    <a:lnTo>
                      <a:pt x="568" y="106"/>
                    </a:lnTo>
                    <a:lnTo>
                      <a:pt x="617" y="102"/>
                    </a:lnTo>
                    <a:lnTo>
                      <a:pt x="668" y="102"/>
                    </a:lnTo>
                    <a:lnTo>
                      <a:pt x="663" y="83"/>
                    </a:lnTo>
                    <a:lnTo>
                      <a:pt x="659" y="66"/>
                    </a:lnTo>
                    <a:lnTo>
                      <a:pt x="656" y="50"/>
                    </a:lnTo>
                    <a:lnTo>
                      <a:pt x="655" y="47"/>
                    </a:lnTo>
                    <a:lnTo>
                      <a:pt x="318" y="47"/>
                    </a:lnTo>
                    <a:lnTo>
                      <a:pt x="263" y="39"/>
                    </a:lnTo>
                    <a:lnTo>
                      <a:pt x="206" y="28"/>
                    </a:lnTo>
                    <a:lnTo>
                      <a:pt x="138" y="23"/>
                    </a:lnTo>
                    <a:close/>
                    <a:moveTo>
                      <a:pt x="668" y="102"/>
                    </a:moveTo>
                    <a:lnTo>
                      <a:pt x="617" y="102"/>
                    </a:lnTo>
                    <a:lnTo>
                      <a:pt x="668" y="102"/>
                    </a:lnTo>
                    <a:close/>
                    <a:moveTo>
                      <a:pt x="645" y="0"/>
                    </a:moveTo>
                    <a:lnTo>
                      <a:pt x="601" y="2"/>
                    </a:lnTo>
                    <a:lnTo>
                      <a:pt x="559" y="6"/>
                    </a:lnTo>
                    <a:lnTo>
                      <a:pt x="520" y="13"/>
                    </a:lnTo>
                    <a:lnTo>
                      <a:pt x="486" y="23"/>
                    </a:lnTo>
                    <a:lnTo>
                      <a:pt x="436" y="38"/>
                    </a:lnTo>
                    <a:lnTo>
                      <a:pt x="378" y="46"/>
                    </a:lnTo>
                    <a:lnTo>
                      <a:pt x="318" y="47"/>
                    </a:lnTo>
                    <a:lnTo>
                      <a:pt x="655" y="47"/>
                    </a:lnTo>
                    <a:lnTo>
                      <a:pt x="654" y="35"/>
                    </a:lnTo>
                    <a:lnTo>
                      <a:pt x="652" y="26"/>
                    </a:lnTo>
                    <a:lnTo>
                      <a:pt x="649" y="14"/>
                    </a:lnTo>
                    <a:lnTo>
                      <a:pt x="645" y="0"/>
                    </a:lnTo>
                    <a:close/>
                  </a:path>
                </a:pathLst>
              </a:custGeom>
              <a:solidFill>
                <a:srgbClr val="D71F2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8" name="Freeform 27">
                <a:extLst>
                  <a:ext uri="{FF2B5EF4-FFF2-40B4-BE49-F238E27FC236}">
                    <a16:creationId xmlns:a16="http://schemas.microsoft.com/office/drawing/2014/main" id="{2F56CDD3-9305-4530-885F-15C7ACFD3CE3}"/>
                  </a:ext>
                </a:extLst>
              </p:cNvPr>
              <p:cNvSpPr>
                <a:spLocks/>
              </p:cNvSpPr>
              <p:nvPr/>
            </p:nvSpPr>
            <p:spPr bwMode="auto">
              <a:xfrm>
                <a:off x="18" y="38"/>
                <a:ext cx="235" cy="589"/>
              </a:xfrm>
              <a:custGeom>
                <a:avLst/>
                <a:gdLst>
                  <a:gd name="T0" fmla="+- 0 1555 1524"/>
                  <a:gd name="T1" fmla="*/ T0 w 235"/>
                  <a:gd name="T2" fmla="+- 0 351 351"/>
                  <a:gd name="T3" fmla="*/ 351 h 589"/>
                  <a:gd name="T4" fmla="+- 0 1524 1524"/>
                  <a:gd name="T5" fmla="*/ T4 w 235"/>
                  <a:gd name="T6" fmla="+- 0 362 351"/>
                  <a:gd name="T7" fmla="*/ 362 h 589"/>
                  <a:gd name="T8" fmla="+- 0 1728 1524"/>
                  <a:gd name="T9" fmla="*/ T8 w 235"/>
                  <a:gd name="T10" fmla="+- 0 940 351"/>
                  <a:gd name="T11" fmla="*/ 940 h 589"/>
                  <a:gd name="T12" fmla="+- 0 1759 1524"/>
                  <a:gd name="T13" fmla="*/ T12 w 235"/>
                  <a:gd name="T14" fmla="+- 0 929 351"/>
                  <a:gd name="T15" fmla="*/ 929 h 589"/>
                  <a:gd name="T16" fmla="+- 0 1555 1524"/>
                  <a:gd name="T17" fmla="*/ T16 w 235"/>
                  <a:gd name="T18" fmla="+- 0 351 351"/>
                  <a:gd name="T19" fmla="*/ 351 h 589"/>
                </a:gdLst>
                <a:ahLst/>
                <a:cxnLst>
                  <a:cxn ang="0">
                    <a:pos x="T1" y="T3"/>
                  </a:cxn>
                  <a:cxn ang="0">
                    <a:pos x="T5" y="T7"/>
                  </a:cxn>
                  <a:cxn ang="0">
                    <a:pos x="T9" y="T11"/>
                  </a:cxn>
                  <a:cxn ang="0">
                    <a:pos x="T13" y="T15"/>
                  </a:cxn>
                  <a:cxn ang="0">
                    <a:pos x="T17" y="T19"/>
                  </a:cxn>
                </a:cxnLst>
                <a:rect l="0" t="0" r="r" b="b"/>
                <a:pathLst>
                  <a:path w="235" h="589">
                    <a:moveTo>
                      <a:pt x="31" y="0"/>
                    </a:moveTo>
                    <a:lnTo>
                      <a:pt x="0" y="11"/>
                    </a:lnTo>
                    <a:lnTo>
                      <a:pt x="204" y="589"/>
                    </a:lnTo>
                    <a:lnTo>
                      <a:pt x="235" y="578"/>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9" name="Freeform 28">
                <a:extLst>
                  <a:ext uri="{FF2B5EF4-FFF2-40B4-BE49-F238E27FC236}">
                    <a16:creationId xmlns:a16="http://schemas.microsoft.com/office/drawing/2014/main" id="{5E79C213-0444-4E0D-9DE2-1B3F55097C4F}"/>
                  </a:ext>
                </a:extLst>
              </p:cNvPr>
              <p:cNvSpPr>
                <a:spLocks/>
              </p:cNvSpPr>
              <p:nvPr/>
            </p:nvSpPr>
            <p:spPr bwMode="auto">
              <a:xfrm>
                <a:off x="18" y="38"/>
                <a:ext cx="235" cy="589"/>
              </a:xfrm>
              <a:custGeom>
                <a:avLst/>
                <a:gdLst>
                  <a:gd name="T0" fmla="+- 0 1759 1524"/>
                  <a:gd name="T1" fmla="*/ T0 w 235"/>
                  <a:gd name="T2" fmla="+- 0 929 351"/>
                  <a:gd name="T3" fmla="*/ 929 h 589"/>
                  <a:gd name="T4" fmla="+- 0 1555 1524"/>
                  <a:gd name="T5" fmla="*/ T4 w 235"/>
                  <a:gd name="T6" fmla="+- 0 351 351"/>
                  <a:gd name="T7" fmla="*/ 351 h 589"/>
                  <a:gd name="T8" fmla="+- 0 1524 1524"/>
                  <a:gd name="T9" fmla="*/ T8 w 235"/>
                  <a:gd name="T10" fmla="+- 0 362 351"/>
                  <a:gd name="T11" fmla="*/ 362 h 589"/>
                  <a:gd name="T12" fmla="+- 0 1728 1524"/>
                  <a:gd name="T13" fmla="*/ T12 w 235"/>
                  <a:gd name="T14" fmla="+- 0 940 351"/>
                  <a:gd name="T15" fmla="*/ 940 h 589"/>
                  <a:gd name="T16" fmla="+- 0 1759 1524"/>
                  <a:gd name="T17" fmla="*/ T16 w 235"/>
                  <a:gd name="T18" fmla="+- 0 929 351"/>
                  <a:gd name="T19" fmla="*/ 929 h 589"/>
                </a:gdLst>
                <a:ahLst/>
                <a:cxnLst>
                  <a:cxn ang="0">
                    <a:pos x="T1" y="T3"/>
                  </a:cxn>
                  <a:cxn ang="0">
                    <a:pos x="T5" y="T7"/>
                  </a:cxn>
                  <a:cxn ang="0">
                    <a:pos x="T9" y="T11"/>
                  </a:cxn>
                  <a:cxn ang="0">
                    <a:pos x="T13" y="T15"/>
                  </a:cxn>
                  <a:cxn ang="0">
                    <a:pos x="T17" y="T19"/>
                  </a:cxn>
                </a:cxnLst>
                <a:rect l="0" t="0" r="r" b="b"/>
                <a:pathLst>
                  <a:path w="235" h="589">
                    <a:moveTo>
                      <a:pt x="235" y="578"/>
                    </a:moveTo>
                    <a:lnTo>
                      <a:pt x="31" y="0"/>
                    </a:lnTo>
                    <a:lnTo>
                      <a:pt x="0" y="11"/>
                    </a:lnTo>
                    <a:lnTo>
                      <a:pt x="204" y="589"/>
                    </a:lnTo>
                    <a:lnTo>
                      <a:pt x="235" y="578"/>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70" name="Freeform 29">
                <a:extLst>
                  <a:ext uri="{FF2B5EF4-FFF2-40B4-BE49-F238E27FC236}">
                    <a16:creationId xmlns:a16="http://schemas.microsoft.com/office/drawing/2014/main" id="{2353D825-FA56-4BA6-BA0A-BFF927136C50}"/>
                  </a:ext>
                </a:extLst>
              </p:cNvPr>
              <p:cNvSpPr>
                <a:spLocks/>
              </p:cNvSpPr>
              <p:nvPr/>
            </p:nvSpPr>
            <p:spPr bwMode="auto">
              <a:xfrm>
                <a:off x="0" y="0"/>
                <a:ext cx="53" cy="53"/>
              </a:xfrm>
              <a:custGeom>
                <a:avLst/>
                <a:gdLst>
                  <a:gd name="T0" fmla="+- 0 1547 1506"/>
                  <a:gd name="T1" fmla="*/ T0 w 53"/>
                  <a:gd name="T2" fmla="+- 0 314 314"/>
                  <a:gd name="T3" fmla="*/ 314 h 53"/>
                  <a:gd name="T4" fmla="+- 0 1518 1506"/>
                  <a:gd name="T5" fmla="*/ T4 w 53"/>
                  <a:gd name="T6" fmla="+- 0 314 314"/>
                  <a:gd name="T7" fmla="*/ 314 h 53"/>
                  <a:gd name="T8" fmla="+- 0 1506 1506"/>
                  <a:gd name="T9" fmla="*/ T8 w 53"/>
                  <a:gd name="T10" fmla="+- 0 326 314"/>
                  <a:gd name="T11" fmla="*/ 326 h 53"/>
                  <a:gd name="T12" fmla="+- 0 1506 1506"/>
                  <a:gd name="T13" fmla="*/ T12 w 53"/>
                  <a:gd name="T14" fmla="+- 0 355 314"/>
                  <a:gd name="T15" fmla="*/ 355 h 53"/>
                  <a:gd name="T16" fmla="+- 0 1518 1506"/>
                  <a:gd name="T17" fmla="*/ T16 w 53"/>
                  <a:gd name="T18" fmla="+- 0 367 314"/>
                  <a:gd name="T19" fmla="*/ 367 h 53"/>
                  <a:gd name="T20" fmla="+- 0 1547 1506"/>
                  <a:gd name="T21" fmla="*/ T20 w 53"/>
                  <a:gd name="T22" fmla="+- 0 367 314"/>
                  <a:gd name="T23" fmla="*/ 367 h 53"/>
                  <a:gd name="T24" fmla="+- 0 1559 1506"/>
                  <a:gd name="T25" fmla="*/ T24 w 53"/>
                  <a:gd name="T26" fmla="+- 0 355 314"/>
                  <a:gd name="T27" fmla="*/ 355 h 53"/>
                  <a:gd name="T28" fmla="+- 0 1559 1506"/>
                  <a:gd name="T29" fmla="*/ T28 w 53"/>
                  <a:gd name="T30" fmla="+- 0 326 314"/>
                  <a:gd name="T31" fmla="*/ 326 h 53"/>
                  <a:gd name="T32" fmla="+- 0 1547 1506"/>
                  <a:gd name="T33" fmla="*/ T32 w 53"/>
                  <a:gd name="T34" fmla="+- 0 314 314"/>
                  <a:gd name="T35" fmla="*/ 314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53">
                    <a:moveTo>
                      <a:pt x="41" y="0"/>
                    </a:moveTo>
                    <a:lnTo>
                      <a:pt x="12" y="0"/>
                    </a:lnTo>
                    <a:lnTo>
                      <a:pt x="0" y="12"/>
                    </a:lnTo>
                    <a:lnTo>
                      <a:pt x="0" y="41"/>
                    </a:lnTo>
                    <a:lnTo>
                      <a:pt x="12" y="53"/>
                    </a:lnTo>
                    <a:lnTo>
                      <a:pt x="41" y="53"/>
                    </a:lnTo>
                    <a:lnTo>
                      <a:pt x="53" y="41"/>
                    </a:lnTo>
                    <a:lnTo>
                      <a:pt x="53" y="12"/>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71" name="Freeform 30">
                <a:extLst>
                  <a:ext uri="{FF2B5EF4-FFF2-40B4-BE49-F238E27FC236}">
                    <a16:creationId xmlns:a16="http://schemas.microsoft.com/office/drawing/2014/main" id="{A6221C87-6836-4302-BF1C-952A433B54A0}"/>
                  </a:ext>
                </a:extLst>
              </p:cNvPr>
              <p:cNvSpPr>
                <a:spLocks/>
              </p:cNvSpPr>
              <p:nvPr/>
            </p:nvSpPr>
            <p:spPr bwMode="auto">
              <a:xfrm>
                <a:off x="0" y="0"/>
                <a:ext cx="53" cy="53"/>
              </a:xfrm>
              <a:custGeom>
                <a:avLst/>
                <a:gdLst>
                  <a:gd name="T0" fmla="+- 0 1532 1506"/>
                  <a:gd name="T1" fmla="*/ T0 w 53"/>
                  <a:gd name="T2" fmla="+- 0 367 314"/>
                  <a:gd name="T3" fmla="*/ 367 h 53"/>
                  <a:gd name="T4" fmla="+- 0 1547 1506"/>
                  <a:gd name="T5" fmla="*/ T4 w 53"/>
                  <a:gd name="T6" fmla="+- 0 367 314"/>
                  <a:gd name="T7" fmla="*/ 367 h 53"/>
                  <a:gd name="T8" fmla="+- 0 1559 1506"/>
                  <a:gd name="T9" fmla="*/ T8 w 53"/>
                  <a:gd name="T10" fmla="+- 0 355 314"/>
                  <a:gd name="T11" fmla="*/ 355 h 53"/>
                  <a:gd name="T12" fmla="+- 0 1559 1506"/>
                  <a:gd name="T13" fmla="*/ T12 w 53"/>
                  <a:gd name="T14" fmla="+- 0 340 314"/>
                  <a:gd name="T15" fmla="*/ 340 h 53"/>
                  <a:gd name="T16" fmla="+- 0 1559 1506"/>
                  <a:gd name="T17" fmla="*/ T16 w 53"/>
                  <a:gd name="T18" fmla="+- 0 326 314"/>
                  <a:gd name="T19" fmla="*/ 326 h 53"/>
                  <a:gd name="T20" fmla="+- 0 1547 1506"/>
                  <a:gd name="T21" fmla="*/ T20 w 53"/>
                  <a:gd name="T22" fmla="+- 0 314 314"/>
                  <a:gd name="T23" fmla="*/ 314 h 53"/>
                  <a:gd name="T24" fmla="+- 0 1532 1506"/>
                  <a:gd name="T25" fmla="*/ T24 w 53"/>
                  <a:gd name="T26" fmla="+- 0 314 314"/>
                  <a:gd name="T27" fmla="*/ 314 h 53"/>
                  <a:gd name="T28" fmla="+- 0 1518 1506"/>
                  <a:gd name="T29" fmla="*/ T28 w 53"/>
                  <a:gd name="T30" fmla="+- 0 314 314"/>
                  <a:gd name="T31" fmla="*/ 314 h 53"/>
                  <a:gd name="T32" fmla="+- 0 1506 1506"/>
                  <a:gd name="T33" fmla="*/ T32 w 53"/>
                  <a:gd name="T34" fmla="+- 0 326 314"/>
                  <a:gd name="T35" fmla="*/ 326 h 53"/>
                  <a:gd name="T36" fmla="+- 0 1506 1506"/>
                  <a:gd name="T37" fmla="*/ T36 w 53"/>
                  <a:gd name="T38" fmla="+- 0 340 314"/>
                  <a:gd name="T39" fmla="*/ 340 h 53"/>
                  <a:gd name="T40" fmla="+- 0 1506 1506"/>
                  <a:gd name="T41" fmla="*/ T40 w 53"/>
                  <a:gd name="T42" fmla="+- 0 355 314"/>
                  <a:gd name="T43" fmla="*/ 355 h 53"/>
                  <a:gd name="T44" fmla="+- 0 1518 1506"/>
                  <a:gd name="T45" fmla="*/ T44 w 53"/>
                  <a:gd name="T46" fmla="+- 0 367 314"/>
                  <a:gd name="T47" fmla="*/ 367 h 53"/>
                  <a:gd name="T48" fmla="+- 0 1532 1506"/>
                  <a:gd name="T49" fmla="*/ T48 w 53"/>
                  <a:gd name="T50" fmla="+- 0 367 314"/>
                  <a:gd name="T51" fmla="*/ 367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3" h="53">
                    <a:moveTo>
                      <a:pt x="26" y="53"/>
                    </a:moveTo>
                    <a:lnTo>
                      <a:pt x="41" y="53"/>
                    </a:lnTo>
                    <a:lnTo>
                      <a:pt x="53" y="41"/>
                    </a:lnTo>
                    <a:lnTo>
                      <a:pt x="53" y="26"/>
                    </a:lnTo>
                    <a:lnTo>
                      <a:pt x="53" y="12"/>
                    </a:lnTo>
                    <a:lnTo>
                      <a:pt x="41" y="0"/>
                    </a:lnTo>
                    <a:lnTo>
                      <a:pt x="26" y="0"/>
                    </a:lnTo>
                    <a:lnTo>
                      <a:pt x="12" y="0"/>
                    </a:lnTo>
                    <a:lnTo>
                      <a:pt x="0" y="12"/>
                    </a:lnTo>
                    <a:lnTo>
                      <a:pt x="0" y="26"/>
                    </a:lnTo>
                    <a:lnTo>
                      <a:pt x="0" y="41"/>
                    </a:lnTo>
                    <a:lnTo>
                      <a:pt x="12" y="53"/>
                    </a:lnTo>
                    <a:lnTo>
                      <a:pt x="26" y="53"/>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72" name="Freeform 31">
                <a:extLst>
                  <a:ext uri="{FF2B5EF4-FFF2-40B4-BE49-F238E27FC236}">
                    <a16:creationId xmlns:a16="http://schemas.microsoft.com/office/drawing/2014/main" id="{6D359804-4DA8-46CE-B769-2B42FD947261}"/>
                  </a:ext>
                </a:extLst>
              </p:cNvPr>
              <p:cNvSpPr>
                <a:spLocks/>
              </p:cNvSpPr>
              <p:nvPr/>
            </p:nvSpPr>
            <p:spPr bwMode="auto">
              <a:xfrm>
                <a:off x="57" y="19"/>
                <a:ext cx="899" cy="543"/>
              </a:xfrm>
              <a:custGeom>
                <a:avLst/>
                <a:gdLst>
                  <a:gd name="T0" fmla="+- 0 1564 1564"/>
                  <a:gd name="T1" fmla="*/ T0 w 899"/>
                  <a:gd name="T2" fmla="+- 0 368 332"/>
                  <a:gd name="T3" fmla="*/ 368 h 543"/>
                  <a:gd name="T4" fmla="+- 0 1623 1564"/>
                  <a:gd name="T5" fmla="*/ T4 w 899"/>
                  <a:gd name="T6" fmla="+- 0 342 332"/>
                  <a:gd name="T7" fmla="*/ 342 h 543"/>
                  <a:gd name="T8" fmla="+- 0 1675 1564"/>
                  <a:gd name="T9" fmla="*/ T8 w 899"/>
                  <a:gd name="T10" fmla="+- 0 332 332"/>
                  <a:gd name="T11" fmla="*/ 332 h 543"/>
                  <a:gd name="T12" fmla="+- 0 1749 1564"/>
                  <a:gd name="T13" fmla="*/ T12 w 899"/>
                  <a:gd name="T14" fmla="+- 0 337 332"/>
                  <a:gd name="T15" fmla="*/ 337 h 543"/>
                  <a:gd name="T16" fmla="+- 0 1874 1564"/>
                  <a:gd name="T17" fmla="*/ T16 w 899"/>
                  <a:gd name="T18" fmla="+- 0 355 332"/>
                  <a:gd name="T19" fmla="*/ 355 h 543"/>
                  <a:gd name="T20" fmla="+- 0 1940 1564"/>
                  <a:gd name="T21" fmla="*/ T20 w 899"/>
                  <a:gd name="T22" fmla="+- 0 367 332"/>
                  <a:gd name="T23" fmla="*/ 367 h 543"/>
                  <a:gd name="T24" fmla="+- 0 2003 1564"/>
                  <a:gd name="T25" fmla="*/ T24 w 899"/>
                  <a:gd name="T26" fmla="+- 0 377 332"/>
                  <a:gd name="T27" fmla="*/ 377 h 543"/>
                  <a:gd name="T28" fmla="+- 0 2075 1564"/>
                  <a:gd name="T29" fmla="*/ T28 w 899"/>
                  <a:gd name="T30" fmla="+- 0 377 332"/>
                  <a:gd name="T31" fmla="*/ 377 h 543"/>
                  <a:gd name="T32" fmla="+- 0 2169 1564"/>
                  <a:gd name="T33" fmla="*/ T32 w 899"/>
                  <a:gd name="T34" fmla="+- 0 360 332"/>
                  <a:gd name="T35" fmla="*/ 360 h 543"/>
                  <a:gd name="T36" fmla="+- 0 2213 1564"/>
                  <a:gd name="T37" fmla="*/ T36 w 899"/>
                  <a:gd name="T38" fmla="+- 0 350 332"/>
                  <a:gd name="T39" fmla="*/ 350 h 543"/>
                  <a:gd name="T40" fmla="+- 0 2246 1564"/>
                  <a:gd name="T41" fmla="*/ T40 w 899"/>
                  <a:gd name="T42" fmla="+- 0 345 332"/>
                  <a:gd name="T43" fmla="*/ 345 h 543"/>
                  <a:gd name="T44" fmla="+- 0 2267 1564"/>
                  <a:gd name="T45" fmla="*/ T44 w 899"/>
                  <a:gd name="T46" fmla="+- 0 343 332"/>
                  <a:gd name="T47" fmla="*/ 343 h 543"/>
                  <a:gd name="T48" fmla="+- 0 2274 1564"/>
                  <a:gd name="T49" fmla="*/ T48 w 899"/>
                  <a:gd name="T50" fmla="+- 0 342 332"/>
                  <a:gd name="T51" fmla="*/ 342 h 543"/>
                  <a:gd name="T52" fmla="+- 0 2275 1564"/>
                  <a:gd name="T53" fmla="*/ T52 w 899"/>
                  <a:gd name="T54" fmla="+- 0 367 332"/>
                  <a:gd name="T55" fmla="*/ 367 h 543"/>
                  <a:gd name="T56" fmla="+- 0 2281 1564"/>
                  <a:gd name="T57" fmla="*/ T56 w 899"/>
                  <a:gd name="T58" fmla="+- 0 400 332"/>
                  <a:gd name="T59" fmla="*/ 400 h 543"/>
                  <a:gd name="T60" fmla="+- 0 2292 1564"/>
                  <a:gd name="T61" fmla="*/ T60 w 899"/>
                  <a:gd name="T62" fmla="+- 0 434 332"/>
                  <a:gd name="T63" fmla="*/ 434 h 543"/>
                  <a:gd name="T64" fmla="+- 0 2309 1564"/>
                  <a:gd name="T65" fmla="*/ T64 w 899"/>
                  <a:gd name="T66" fmla="+- 0 467 332"/>
                  <a:gd name="T67" fmla="*/ 467 h 543"/>
                  <a:gd name="T68" fmla="+- 0 2332 1564"/>
                  <a:gd name="T69" fmla="*/ T68 w 899"/>
                  <a:gd name="T70" fmla="+- 0 506 332"/>
                  <a:gd name="T71" fmla="*/ 506 h 543"/>
                  <a:gd name="T72" fmla="+- 0 2354 1564"/>
                  <a:gd name="T73" fmla="*/ T72 w 899"/>
                  <a:gd name="T74" fmla="+- 0 557 332"/>
                  <a:gd name="T75" fmla="*/ 557 h 543"/>
                  <a:gd name="T76" fmla="+- 0 2373 1564"/>
                  <a:gd name="T77" fmla="*/ T76 w 899"/>
                  <a:gd name="T78" fmla="+- 0 609 332"/>
                  <a:gd name="T79" fmla="*/ 609 h 543"/>
                  <a:gd name="T80" fmla="+- 0 2383 1564"/>
                  <a:gd name="T81" fmla="*/ T80 w 899"/>
                  <a:gd name="T82" fmla="+- 0 650 332"/>
                  <a:gd name="T83" fmla="*/ 650 h 543"/>
                  <a:gd name="T84" fmla="+- 0 2390 1564"/>
                  <a:gd name="T85" fmla="*/ T84 w 899"/>
                  <a:gd name="T86" fmla="+- 0 688 332"/>
                  <a:gd name="T87" fmla="*/ 688 h 543"/>
                  <a:gd name="T88" fmla="+- 0 2403 1564"/>
                  <a:gd name="T89" fmla="*/ T88 w 899"/>
                  <a:gd name="T90" fmla="+- 0 732 332"/>
                  <a:gd name="T91" fmla="*/ 732 h 543"/>
                  <a:gd name="T92" fmla="+- 0 2426 1564"/>
                  <a:gd name="T93" fmla="*/ T92 w 899"/>
                  <a:gd name="T94" fmla="+- 0 780 332"/>
                  <a:gd name="T95" fmla="*/ 780 h 543"/>
                  <a:gd name="T96" fmla="+- 0 2462 1564"/>
                  <a:gd name="T97" fmla="*/ T96 w 899"/>
                  <a:gd name="T98" fmla="+- 0 827 332"/>
                  <a:gd name="T99" fmla="*/ 827 h 543"/>
                  <a:gd name="T100" fmla="+- 0 2406 1564"/>
                  <a:gd name="T101" fmla="*/ T100 w 899"/>
                  <a:gd name="T102" fmla="+- 0 828 332"/>
                  <a:gd name="T103" fmla="*/ 828 h 543"/>
                  <a:gd name="T104" fmla="+- 0 2369 1564"/>
                  <a:gd name="T105" fmla="*/ T104 w 899"/>
                  <a:gd name="T106" fmla="+- 0 830 332"/>
                  <a:gd name="T107" fmla="*/ 830 h 543"/>
                  <a:gd name="T108" fmla="+- 0 2333 1564"/>
                  <a:gd name="T109" fmla="*/ T108 w 899"/>
                  <a:gd name="T110" fmla="+- 0 836 332"/>
                  <a:gd name="T111" fmla="*/ 836 h 543"/>
                  <a:gd name="T112" fmla="+- 0 2281 1564"/>
                  <a:gd name="T113" fmla="*/ T112 w 899"/>
                  <a:gd name="T114" fmla="+- 0 847 332"/>
                  <a:gd name="T115" fmla="*/ 847 h 543"/>
                  <a:gd name="T116" fmla="+- 0 2213 1564"/>
                  <a:gd name="T117" fmla="*/ T116 w 899"/>
                  <a:gd name="T118" fmla="+- 0 861 332"/>
                  <a:gd name="T119" fmla="*/ 861 h 543"/>
                  <a:gd name="T120" fmla="+- 0 2143 1564"/>
                  <a:gd name="T121" fmla="*/ T120 w 899"/>
                  <a:gd name="T122" fmla="+- 0 872 332"/>
                  <a:gd name="T123" fmla="*/ 872 h 543"/>
                  <a:gd name="T124" fmla="+- 0 2078 1564"/>
                  <a:gd name="T125" fmla="*/ T124 w 899"/>
                  <a:gd name="T126" fmla="+- 0 875 332"/>
                  <a:gd name="T127" fmla="*/ 875 h 543"/>
                  <a:gd name="T128" fmla="+- 0 2023 1564"/>
                  <a:gd name="T129" fmla="*/ T128 w 899"/>
                  <a:gd name="T130" fmla="+- 0 867 332"/>
                  <a:gd name="T131" fmla="*/ 867 h 543"/>
                  <a:gd name="T132" fmla="+- 0 1953 1564"/>
                  <a:gd name="T133" fmla="*/ T132 w 899"/>
                  <a:gd name="T134" fmla="+- 0 856 332"/>
                  <a:gd name="T135" fmla="*/ 856 h 543"/>
                  <a:gd name="T136" fmla="+- 0 1862 1564"/>
                  <a:gd name="T137" fmla="*/ T136 w 899"/>
                  <a:gd name="T138" fmla="+- 0 851 332"/>
                  <a:gd name="T139" fmla="*/ 851 h 543"/>
                  <a:gd name="T140" fmla="+- 0 1780 1564"/>
                  <a:gd name="T141" fmla="*/ T140 w 899"/>
                  <a:gd name="T142" fmla="+- 0 853 332"/>
                  <a:gd name="T143" fmla="*/ 853 h 543"/>
                  <a:gd name="T144" fmla="+- 0 1737 1564"/>
                  <a:gd name="T145" fmla="*/ T144 w 899"/>
                  <a:gd name="T146" fmla="+- 0 860 332"/>
                  <a:gd name="T147" fmla="*/ 860 h 543"/>
                  <a:gd name="T148" fmla="+- 0 1770 1564"/>
                  <a:gd name="T149" fmla="*/ T148 w 899"/>
                  <a:gd name="T150" fmla="+- 0 716 332"/>
                  <a:gd name="T151" fmla="*/ 716 h 543"/>
                  <a:gd name="T152" fmla="+- 0 1763 1564"/>
                  <a:gd name="T153" fmla="*/ T152 w 899"/>
                  <a:gd name="T154" fmla="+- 0 617 332"/>
                  <a:gd name="T155" fmla="*/ 617 h 543"/>
                  <a:gd name="T156" fmla="+- 0 1699 1564"/>
                  <a:gd name="T157" fmla="*/ T156 w 899"/>
                  <a:gd name="T158" fmla="+- 0 516 332"/>
                  <a:gd name="T159" fmla="*/ 516 h 543"/>
                  <a:gd name="T160" fmla="+- 0 1564 1564"/>
                  <a:gd name="T161" fmla="*/ T160 w 899"/>
                  <a:gd name="T162" fmla="+- 0 368 332"/>
                  <a:gd name="T163" fmla="*/ 368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899" h="543">
                    <a:moveTo>
                      <a:pt x="0" y="36"/>
                    </a:moveTo>
                    <a:lnTo>
                      <a:pt x="59" y="10"/>
                    </a:lnTo>
                    <a:lnTo>
                      <a:pt x="111" y="0"/>
                    </a:lnTo>
                    <a:lnTo>
                      <a:pt x="185" y="5"/>
                    </a:lnTo>
                    <a:lnTo>
                      <a:pt x="310" y="23"/>
                    </a:lnTo>
                    <a:lnTo>
                      <a:pt x="376" y="35"/>
                    </a:lnTo>
                    <a:lnTo>
                      <a:pt x="439" y="45"/>
                    </a:lnTo>
                    <a:lnTo>
                      <a:pt x="511" y="45"/>
                    </a:lnTo>
                    <a:lnTo>
                      <a:pt x="605" y="28"/>
                    </a:lnTo>
                    <a:lnTo>
                      <a:pt x="649" y="18"/>
                    </a:lnTo>
                    <a:lnTo>
                      <a:pt x="682" y="13"/>
                    </a:lnTo>
                    <a:lnTo>
                      <a:pt x="703" y="11"/>
                    </a:lnTo>
                    <a:lnTo>
                      <a:pt x="710" y="10"/>
                    </a:lnTo>
                    <a:lnTo>
                      <a:pt x="711" y="35"/>
                    </a:lnTo>
                    <a:lnTo>
                      <a:pt x="717" y="68"/>
                    </a:lnTo>
                    <a:lnTo>
                      <a:pt x="728" y="102"/>
                    </a:lnTo>
                    <a:lnTo>
                      <a:pt x="745" y="135"/>
                    </a:lnTo>
                    <a:lnTo>
                      <a:pt x="768" y="174"/>
                    </a:lnTo>
                    <a:lnTo>
                      <a:pt x="790" y="225"/>
                    </a:lnTo>
                    <a:lnTo>
                      <a:pt x="809" y="277"/>
                    </a:lnTo>
                    <a:lnTo>
                      <a:pt x="819" y="318"/>
                    </a:lnTo>
                    <a:lnTo>
                      <a:pt x="826" y="356"/>
                    </a:lnTo>
                    <a:lnTo>
                      <a:pt x="839" y="400"/>
                    </a:lnTo>
                    <a:lnTo>
                      <a:pt x="862" y="448"/>
                    </a:lnTo>
                    <a:lnTo>
                      <a:pt x="898" y="495"/>
                    </a:lnTo>
                    <a:lnTo>
                      <a:pt x="842" y="496"/>
                    </a:lnTo>
                    <a:lnTo>
                      <a:pt x="805" y="498"/>
                    </a:lnTo>
                    <a:lnTo>
                      <a:pt x="769" y="504"/>
                    </a:lnTo>
                    <a:lnTo>
                      <a:pt x="717" y="515"/>
                    </a:lnTo>
                    <a:lnTo>
                      <a:pt x="649" y="529"/>
                    </a:lnTo>
                    <a:lnTo>
                      <a:pt x="579" y="540"/>
                    </a:lnTo>
                    <a:lnTo>
                      <a:pt x="514" y="543"/>
                    </a:lnTo>
                    <a:lnTo>
                      <a:pt x="459" y="535"/>
                    </a:lnTo>
                    <a:lnTo>
                      <a:pt x="389" y="524"/>
                    </a:lnTo>
                    <a:lnTo>
                      <a:pt x="298" y="519"/>
                    </a:lnTo>
                    <a:lnTo>
                      <a:pt x="216" y="521"/>
                    </a:lnTo>
                    <a:lnTo>
                      <a:pt x="173" y="528"/>
                    </a:lnTo>
                    <a:lnTo>
                      <a:pt x="206" y="384"/>
                    </a:lnTo>
                    <a:lnTo>
                      <a:pt x="199" y="285"/>
                    </a:lnTo>
                    <a:lnTo>
                      <a:pt x="135" y="184"/>
                    </a:lnTo>
                    <a:lnTo>
                      <a:pt x="0" y="36"/>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pic>
            <p:nvPicPr>
              <p:cNvPr id="73" name="Picture 72">
                <a:extLst>
                  <a:ext uri="{FF2B5EF4-FFF2-40B4-BE49-F238E27FC236}">
                    <a16:creationId xmlns:a16="http://schemas.microsoft.com/office/drawing/2014/main" id="{79475504-9701-49F5-88E3-09B9440AF0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2" y="434"/>
                <a:ext cx="3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47">
              <a:extLst>
                <a:ext uri="{FF2B5EF4-FFF2-40B4-BE49-F238E27FC236}">
                  <a16:creationId xmlns:a16="http://schemas.microsoft.com/office/drawing/2014/main" id="{84EAC019-9FBE-4401-A578-CF5809B88D0E}"/>
                </a:ext>
              </a:extLst>
            </p:cNvPr>
            <p:cNvGrpSpPr>
              <a:grpSpLocks/>
            </p:cNvGrpSpPr>
            <p:nvPr/>
          </p:nvGrpSpPr>
          <p:grpSpPr bwMode="auto">
            <a:xfrm>
              <a:off x="713740" y="43180"/>
              <a:ext cx="1443990" cy="292100"/>
              <a:chOff x="713740" y="43180"/>
              <a:chExt cx="2274" cy="460"/>
            </a:xfrm>
          </p:grpSpPr>
          <p:sp>
            <p:nvSpPr>
              <p:cNvPr id="60" name="AutoShape 12">
                <a:extLst>
                  <a:ext uri="{FF2B5EF4-FFF2-40B4-BE49-F238E27FC236}">
                    <a16:creationId xmlns:a16="http://schemas.microsoft.com/office/drawing/2014/main" id="{0199ECD9-0664-4167-8443-606B24CB16B4}"/>
                  </a:ext>
                </a:extLst>
              </p:cNvPr>
              <p:cNvSpPr>
                <a:spLocks/>
              </p:cNvSpPr>
              <p:nvPr/>
            </p:nvSpPr>
            <p:spPr bwMode="auto">
              <a:xfrm>
                <a:off x="714579" y="43180"/>
                <a:ext cx="470" cy="460"/>
              </a:xfrm>
              <a:custGeom>
                <a:avLst/>
                <a:gdLst>
                  <a:gd name="T0" fmla="+- 0 3502 3466"/>
                  <a:gd name="T1" fmla="*/ T0 w 470"/>
                  <a:gd name="T2" fmla="+- 0 704 397"/>
                  <a:gd name="T3" fmla="*/ 704 h 460"/>
                  <a:gd name="T4" fmla="+- 0 3466 3466"/>
                  <a:gd name="T5" fmla="*/ T4 w 470"/>
                  <a:gd name="T6" fmla="+- 0 777 397"/>
                  <a:gd name="T7" fmla="*/ 777 h 460"/>
                  <a:gd name="T8" fmla="+- 0 3554 3466"/>
                  <a:gd name="T9" fmla="*/ T8 w 470"/>
                  <a:gd name="T10" fmla="+- 0 849 397"/>
                  <a:gd name="T11" fmla="*/ 849 h 460"/>
                  <a:gd name="T12" fmla="+- 0 3702 3466"/>
                  <a:gd name="T13" fmla="*/ T12 w 470"/>
                  <a:gd name="T14" fmla="+- 0 849 397"/>
                  <a:gd name="T15" fmla="*/ 849 h 460"/>
                  <a:gd name="T16" fmla="+- 0 3786 3466"/>
                  <a:gd name="T17" fmla="*/ T16 w 470"/>
                  <a:gd name="T18" fmla="+- 0 819 397"/>
                  <a:gd name="T19" fmla="*/ 819 h 460"/>
                  <a:gd name="T20" fmla="+- 0 3852 3466"/>
                  <a:gd name="T21" fmla="*/ T20 w 470"/>
                  <a:gd name="T22" fmla="+- 0 771 397"/>
                  <a:gd name="T23" fmla="*/ 771 h 460"/>
                  <a:gd name="T24" fmla="+- 0 3656 3466"/>
                  <a:gd name="T25" fmla="*/ T24 w 470"/>
                  <a:gd name="T26" fmla="+- 0 755 397"/>
                  <a:gd name="T27" fmla="*/ 755 h 460"/>
                  <a:gd name="T28" fmla="+- 0 3613 3466"/>
                  <a:gd name="T29" fmla="*/ T28 w 470"/>
                  <a:gd name="T30" fmla="+- 0 731 397"/>
                  <a:gd name="T31" fmla="*/ 731 h 460"/>
                  <a:gd name="T32" fmla="+- 0 3617 3466"/>
                  <a:gd name="T33" fmla="*/ T32 w 470"/>
                  <a:gd name="T34" fmla="+- 0 707 397"/>
                  <a:gd name="T35" fmla="*/ 707 h 460"/>
                  <a:gd name="T36" fmla="+- 0 3575 3466"/>
                  <a:gd name="T37" fmla="*/ T36 w 470"/>
                  <a:gd name="T38" fmla="+- 0 704 397"/>
                  <a:gd name="T39" fmla="*/ 704 h 460"/>
                  <a:gd name="T40" fmla="+- 0 3758 3466"/>
                  <a:gd name="T41" fmla="*/ T40 w 470"/>
                  <a:gd name="T42" fmla="+- 0 397 397"/>
                  <a:gd name="T43" fmla="*/ 397 h 460"/>
                  <a:gd name="T44" fmla="+- 0 3623 3466"/>
                  <a:gd name="T45" fmla="*/ T44 w 470"/>
                  <a:gd name="T46" fmla="+- 0 438 397"/>
                  <a:gd name="T47" fmla="*/ 438 h 460"/>
                  <a:gd name="T48" fmla="+- 0 3543 3466"/>
                  <a:gd name="T49" fmla="*/ T48 w 470"/>
                  <a:gd name="T50" fmla="+- 0 537 397"/>
                  <a:gd name="T51" fmla="*/ 537 h 460"/>
                  <a:gd name="T52" fmla="+- 0 3560 3466"/>
                  <a:gd name="T53" fmla="*/ T52 w 470"/>
                  <a:gd name="T54" fmla="+- 0 626 397"/>
                  <a:gd name="T55" fmla="*/ 626 h 460"/>
                  <a:gd name="T56" fmla="+- 0 3643 3466"/>
                  <a:gd name="T57" fmla="*/ T56 w 470"/>
                  <a:gd name="T58" fmla="+- 0 665 397"/>
                  <a:gd name="T59" fmla="*/ 665 h 460"/>
                  <a:gd name="T60" fmla="+- 0 3703 3466"/>
                  <a:gd name="T61" fmla="*/ T60 w 470"/>
                  <a:gd name="T62" fmla="+- 0 681 397"/>
                  <a:gd name="T63" fmla="*/ 681 h 460"/>
                  <a:gd name="T64" fmla="+- 0 3747 3466"/>
                  <a:gd name="T65" fmla="*/ T64 w 470"/>
                  <a:gd name="T66" fmla="+- 0 712 397"/>
                  <a:gd name="T67" fmla="*/ 712 h 460"/>
                  <a:gd name="T68" fmla="+- 0 3737 3466"/>
                  <a:gd name="T69" fmla="*/ T68 w 470"/>
                  <a:gd name="T70" fmla="+- 0 733 397"/>
                  <a:gd name="T71" fmla="*/ 733 h 460"/>
                  <a:gd name="T72" fmla="+- 0 3716 3466"/>
                  <a:gd name="T73" fmla="*/ T72 w 470"/>
                  <a:gd name="T74" fmla="+- 0 746 397"/>
                  <a:gd name="T75" fmla="*/ 746 h 460"/>
                  <a:gd name="T76" fmla="+- 0 3656 3466"/>
                  <a:gd name="T77" fmla="*/ T76 w 470"/>
                  <a:gd name="T78" fmla="+- 0 755 397"/>
                  <a:gd name="T79" fmla="*/ 755 h 460"/>
                  <a:gd name="T80" fmla="+- 0 3870 3466"/>
                  <a:gd name="T81" fmla="*/ T80 w 470"/>
                  <a:gd name="T82" fmla="+- 0 749 397"/>
                  <a:gd name="T83" fmla="*/ 749 h 460"/>
                  <a:gd name="T84" fmla="+- 0 3898 3466"/>
                  <a:gd name="T85" fmla="*/ T84 w 470"/>
                  <a:gd name="T86" fmla="+- 0 689 397"/>
                  <a:gd name="T87" fmla="*/ 689 h 460"/>
                  <a:gd name="T88" fmla="+- 0 3886 3466"/>
                  <a:gd name="T89" fmla="*/ T88 w 470"/>
                  <a:gd name="T90" fmla="+- 0 617 397"/>
                  <a:gd name="T91" fmla="*/ 617 h 460"/>
                  <a:gd name="T92" fmla="+- 0 3817 3466"/>
                  <a:gd name="T93" fmla="*/ T92 w 470"/>
                  <a:gd name="T94" fmla="+- 0 576 397"/>
                  <a:gd name="T95" fmla="*/ 576 h 460"/>
                  <a:gd name="T96" fmla="+- 0 3749 3466"/>
                  <a:gd name="T97" fmla="*/ T96 w 470"/>
                  <a:gd name="T98" fmla="+- 0 559 397"/>
                  <a:gd name="T99" fmla="*/ 559 h 460"/>
                  <a:gd name="T100" fmla="+- 0 3698 3466"/>
                  <a:gd name="T101" fmla="*/ T100 w 470"/>
                  <a:gd name="T102" fmla="+- 0 543 397"/>
                  <a:gd name="T103" fmla="*/ 543 h 460"/>
                  <a:gd name="T104" fmla="+- 0 3705 3466"/>
                  <a:gd name="T105" fmla="*/ T104 w 470"/>
                  <a:gd name="T106" fmla="+- 0 504 397"/>
                  <a:gd name="T107" fmla="*/ 504 h 460"/>
                  <a:gd name="T108" fmla="+- 0 3934 3466"/>
                  <a:gd name="T109" fmla="*/ T108 w 470"/>
                  <a:gd name="T110" fmla="+- 0 493 397"/>
                  <a:gd name="T111" fmla="*/ 493 h 460"/>
                  <a:gd name="T112" fmla="+- 0 3898 3466"/>
                  <a:gd name="T113" fmla="*/ T112 w 470"/>
                  <a:gd name="T114" fmla="+- 0 416 397"/>
                  <a:gd name="T115" fmla="*/ 416 h 460"/>
                  <a:gd name="T116" fmla="+- 0 3758 3466"/>
                  <a:gd name="T117" fmla="*/ T116 w 470"/>
                  <a:gd name="T118" fmla="+- 0 397 397"/>
                  <a:gd name="T119" fmla="*/ 397 h 460"/>
                  <a:gd name="T120" fmla="+- 0 3575 3466"/>
                  <a:gd name="T121" fmla="*/ T120 w 470"/>
                  <a:gd name="T122" fmla="+- 0 704 397"/>
                  <a:gd name="T123" fmla="*/ 704 h 460"/>
                  <a:gd name="T124" fmla="+- 0 3609 3466"/>
                  <a:gd name="T125" fmla="*/ T124 w 470"/>
                  <a:gd name="T126" fmla="+- 0 704 397"/>
                  <a:gd name="T127" fmla="*/ 704 h 460"/>
                  <a:gd name="T128" fmla="+- 0 3746 3466"/>
                  <a:gd name="T129" fmla="*/ T128 w 470"/>
                  <a:gd name="T130" fmla="+- 0 493 397"/>
                  <a:gd name="T131" fmla="*/ 493 h 460"/>
                  <a:gd name="T132" fmla="+- 0 3799 3466"/>
                  <a:gd name="T133" fmla="*/ T132 w 470"/>
                  <a:gd name="T134" fmla="+- 0 531 397"/>
                  <a:gd name="T135" fmla="*/ 531 h 460"/>
                  <a:gd name="T136" fmla="+- 0 3901 3466"/>
                  <a:gd name="T137" fmla="*/ T136 w 470"/>
                  <a:gd name="T138" fmla="+- 0 531 397"/>
                  <a:gd name="T139" fmla="*/ 531 h 460"/>
                  <a:gd name="T140" fmla="+- 0 3934 3466"/>
                  <a:gd name="T141" fmla="*/ T140 w 470"/>
                  <a:gd name="T142" fmla="+- 0 493 397"/>
                  <a:gd name="T143" fmla="*/ 493 h 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470" h="460">
                    <a:moveTo>
                      <a:pt x="71" y="307"/>
                    </a:moveTo>
                    <a:lnTo>
                      <a:pt x="36" y="307"/>
                    </a:lnTo>
                    <a:lnTo>
                      <a:pt x="6" y="310"/>
                    </a:lnTo>
                    <a:lnTo>
                      <a:pt x="0" y="380"/>
                    </a:lnTo>
                    <a:lnTo>
                      <a:pt x="31" y="427"/>
                    </a:lnTo>
                    <a:lnTo>
                      <a:pt x="88" y="452"/>
                    </a:lnTo>
                    <a:lnTo>
                      <a:pt x="160" y="460"/>
                    </a:lnTo>
                    <a:lnTo>
                      <a:pt x="236" y="452"/>
                    </a:lnTo>
                    <a:lnTo>
                      <a:pt x="279" y="440"/>
                    </a:lnTo>
                    <a:lnTo>
                      <a:pt x="320" y="422"/>
                    </a:lnTo>
                    <a:lnTo>
                      <a:pt x="357" y="399"/>
                    </a:lnTo>
                    <a:lnTo>
                      <a:pt x="386" y="374"/>
                    </a:lnTo>
                    <a:lnTo>
                      <a:pt x="399" y="358"/>
                    </a:lnTo>
                    <a:lnTo>
                      <a:pt x="190" y="358"/>
                    </a:lnTo>
                    <a:lnTo>
                      <a:pt x="163" y="350"/>
                    </a:lnTo>
                    <a:lnTo>
                      <a:pt x="147" y="334"/>
                    </a:lnTo>
                    <a:lnTo>
                      <a:pt x="142" y="328"/>
                    </a:lnTo>
                    <a:lnTo>
                      <a:pt x="151" y="310"/>
                    </a:lnTo>
                    <a:lnTo>
                      <a:pt x="143" y="307"/>
                    </a:lnTo>
                    <a:lnTo>
                      <a:pt x="109" y="307"/>
                    </a:lnTo>
                    <a:lnTo>
                      <a:pt x="71" y="307"/>
                    </a:lnTo>
                    <a:close/>
                    <a:moveTo>
                      <a:pt x="292" y="0"/>
                    </a:moveTo>
                    <a:lnTo>
                      <a:pt x="220" y="13"/>
                    </a:lnTo>
                    <a:lnTo>
                      <a:pt x="157" y="41"/>
                    </a:lnTo>
                    <a:lnTo>
                      <a:pt x="108" y="84"/>
                    </a:lnTo>
                    <a:lnTo>
                      <a:pt x="77" y="140"/>
                    </a:lnTo>
                    <a:lnTo>
                      <a:pt x="73" y="193"/>
                    </a:lnTo>
                    <a:lnTo>
                      <a:pt x="94" y="229"/>
                    </a:lnTo>
                    <a:lnTo>
                      <a:pt x="131" y="253"/>
                    </a:lnTo>
                    <a:lnTo>
                      <a:pt x="177" y="268"/>
                    </a:lnTo>
                    <a:lnTo>
                      <a:pt x="203" y="274"/>
                    </a:lnTo>
                    <a:lnTo>
                      <a:pt x="237" y="284"/>
                    </a:lnTo>
                    <a:lnTo>
                      <a:pt x="268" y="297"/>
                    </a:lnTo>
                    <a:lnTo>
                      <a:pt x="281" y="315"/>
                    </a:lnTo>
                    <a:lnTo>
                      <a:pt x="279" y="326"/>
                    </a:lnTo>
                    <a:lnTo>
                      <a:pt x="271" y="336"/>
                    </a:lnTo>
                    <a:lnTo>
                      <a:pt x="261" y="344"/>
                    </a:lnTo>
                    <a:lnTo>
                      <a:pt x="250" y="349"/>
                    </a:lnTo>
                    <a:lnTo>
                      <a:pt x="221" y="357"/>
                    </a:lnTo>
                    <a:lnTo>
                      <a:pt x="190" y="358"/>
                    </a:lnTo>
                    <a:lnTo>
                      <a:pt x="399" y="358"/>
                    </a:lnTo>
                    <a:lnTo>
                      <a:pt x="404" y="352"/>
                    </a:lnTo>
                    <a:lnTo>
                      <a:pt x="420" y="324"/>
                    </a:lnTo>
                    <a:lnTo>
                      <a:pt x="432" y="292"/>
                    </a:lnTo>
                    <a:lnTo>
                      <a:pt x="434" y="259"/>
                    </a:lnTo>
                    <a:lnTo>
                      <a:pt x="420" y="220"/>
                    </a:lnTo>
                    <a:lnTo>
                      <a:pt x="391" y="195"/>
                    </a:lnTo>
                    <a:lnTo>
                      <a:pt x="351" y="179"/>
                    </a:lnTo>
                    <a:lnTo>
                      <a:pt x="308" y="167"/>
                    </a:lnTo>
                    <a:lnTo>
                      <a:pt x="283" y="162"/>
                    </a:lnTo>
                    <a:lnTo>
                      <a:pt x="255" y="155"/>
                    </a:lnTo>
                    <a:lnTo>
                      <a:pt x="232" y="146"/>
                    </a:lnTo>
                    <a:lnTo>
                      <a:pt x="222" y="133"/>
                    </a:lnTo>
                    <a:lnTo>
                      <a:pt x="239" y="107"/>
                    </a:lnTo>
                    <a:lnTo>
                      <a:pt x="280" y="96"/>
                    </a:lnTo>
                    <a:lnTo>
                      <a:pt x="468" y="96"/>
                    </a:lnTo>
                    <a:lnTo>
                      <a:pt x="469" y="61"/>
                    </a:lnTo>
                    <a:lnTo>
                      <a:pt x="432" y="19"/>
                    </a:lnTo>
                    <a:lnTo>
                      <a:pt x="369" y="2"/>
                    </a:lnTo>
                    <a:lnTo>
                      <a:pt x="292" y="0"/>
                    </a:lnTo>
                    <a:close/>
                    <a:moveTo>
                      <a:pt x="143" y="307"/>
                    </a:moveTo>
                    <a:lnTo>
                      <a:pt x="109" y="307"/>
                    </a:lnTo>
                    <a:lnTo>
                      <a:pt x="143" y="307"/>
                    </a:lnTo>
                    <a:close/>
                    <a:moveTo>
                      <a:pt x="468" y="96"/>
                    </a:moveTo>
                    <a:lnTo>
                      <a:pt x="280" y="96"/>
                    </a:lnTo>
                    <a:lnTo>
                      <a:pt x="319" y="104"/>
                    </a:lnTo>
                    <a:lnTo>
                      <a:pt x="333" y="134"/>
                    </a:lnTo>
                    <a:lnTo>
                      <a:pt x="399" y="134"/>
                    </a:lnTo>
                    <a:lnTo>
                      <a:pt x="435" y="134"/>
                    </a:lnTo>
                    <a:lnTo>
                      <a:pt x="467" y="133"/>
                    </a:lnTo>
                    <a:lnTo>
                      <a:pt x="468" y="96"/>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1" name="AutoShape 13">
                <a:extLst>
                  <a:ext uri="{FF2B5EF4-FFF2-40B4-BE49-F238E27FC236}">
                    <a16:creationId xmlns:a16="http://schemas.microsoft.com/office/drawing/2014/main" id="{371E9C0A-BCA1-4977-B0A9-525752F8499C}"/>
                  </a:ext>
                </a:extLst>
              </p:cNvPr>
              <p:cNvSpPr>
                <a:spLocks/>
              </p:cNvSpPr>
              <p:nvPr/>
            </p:nvSpPr>
            <p:spPr bwMode="auto">
              <a:xfrm>
                <a:off x="714992" y="43191"/>
                <a:ext cx="550" cy="441"/>
              </a:xfrm>
              <a:custGeom>
                <a:avLst/>
                <a:gdLst>
                  <a:gd name="T0" fmla="+- 0 4428 3878"/>
                  <a:gd name="T1" fmla="*/ T0 w 550"/>
                  <a:gd name="T2" fmla="+- 0 408 408"/>
                  <a:gd name="T3" fmla="*/ 408 h 441"/>
                  <a:gd name="T4" fmla="+- 0 4034 3878"/>
                  <a:gd name="T5" fmla="*/ T4 w 550"/>
                  <a:gd name="T6" fmla="+- 0 411 408"/>
                  <a:gd name="T7" fmla="*/ 411 h 441"/>
                  <a:gd name="T8" fmla="+- 0 4007 3878"/>
                  <a:gd name="T9" fmla="*/ T8 w 550"/>
                  <a:gd name="T10" fmla="+- 0 484 408"/>
                  <a:gd name="T11" fmla="*/ 484 h 441"/>
                  <a:gd name="T12" fmla="+- 0 3980 3878"/>
                  <a:gd name="T13" fmla="*/ T12 w 550"/>
                  <a:gd name="T14" fmla="+- 0 557 408"/>
                  <a:gd name="T15" fmla="*/ 557 h 441"/>
                  <a:gd name="T16" fmla="+- 0 3954 3878"/>
                  <a:gd name="T17" fmla="*/ T16 w 550"/>
                  <a:gd name="T18" fmla="+- 0 631 408"/>
                  <a:gd name="T19" fmla="*/ 631 h 441"/>
                  <a:gd name="T20" fmla="+- 0 3927 3878"/>
                  <a:gd name="T21" fmla="*/ T20 w 550"/>
                  <a:gd name="T22" fmla="+- 0 704 408"/>
                  <a:gd name="T23" fmla="*/ 704 h 441"/>
                  <a:gd name="T24" fmla="+- 0 3902 3878"/>
                  <a:gd name="T25" fmla="*/ T24 w 550"/>
                  <a:gd name="T26" fmla="+- 0 777 408"/>
                  <a:gd name="T27" fmla="*/ 777 h 441"/>
                  <a:gd name="T28" fmla="+- 0 3878 3878"/>
                  <a:gd name="T29" fmla="*/ T28 w 550"/>
                  <a:gd name="T30" fmla="+- 0 849 408"/>
                  <a:gd name="T31" fmla="*/ 849 h 441"/>
                  <a:gd name="T32" fmla="+- 0 4280 3878"/>
                  <a:gd name="T33" fmla="*/ T32 w 550"/>
                  <a:gd name="T34" fmla="+- 0 846 408"/>
                  <a:gd name="T35" fmla="*/ 846 h 441"/>
                  <a:gd name="T36" fmla="+- 0 4291 3878"/>
                  <a:gd name="T37" fmla="*/ T36 w 550"/>
                  <a:gd name="T38" fmla="+- 0 819 408"/>
                  <a:gd name="T39" fmla="*/ 819 h 441"/>
                  <a:gd name="T40" fmla="+- 0 4301 3878"/>
                  <a:gd name="T41" fmla="*/ T40 w 550"/>
                  <a:gd name="T42" fmla="+- 0 791 408"/>
                  <a:gd name="T43" fmla="*/ 791 h 441"/>
                  <a:gd name="T44" fmla="+- 0 4311 3878"/>
                  <a:gd name="T45" fmla="*/ T44 w 550"/>
                  <a:gd name="T46" fmla="+- 0 762 408"/>
                  <a:gd name="T47" fmla="*/ 762 h 441"/>
                  <a:gd name="T48" fmla="+- 0 4321 3878"/>
                  <a:gd name="T49" fmla="*/ T48 w 550"/>
                  <a:gd name="T50" fmla="+- 0 734 408"/>
                  <a:gd name="T51" fmla="*/ 734 h 441"/>
                  <a:gd name="T52" fmla="+- 0 4287 3878"/>
                  <a:gd name="T53" fmla="*/ T52 w 550"/>
                  <a:gd name="T54" fmla="+- 0 733 408"/>
                  <a:gd name="T55" fmla="*/ 733 h 441"/>
                  <a:gd name="T56" fmla="+- 0 4115 3878"/>
                  <a:gd name="T57" fmla="*/ T56 w 550"/>
                  <a:gd name="T58" fmla="+- 0 733 408"/>
                  <a:gd name="T59" fmla="*/ 733 h 441"/>
                  <a:gd name="T60" fmla="+- 0 4061 3878"/>
                  <a:gd name="T61" fmla="*/ T60 w 550"/>
                  <a:gd name="T62" fmla="+- 0 731 408"/>
                  <a:gd name="T63" fmla="*/ 731 h 441"/>
                  <a:gd name="T64" fmla="+- 0 4063 3878"/>
                  <a:gd name="T65" fmla="*/ T64 w 550"/>
                  <a:gd name="T66" fmla="+- 0 716 408"/>
                  <a:gd name="T67" fmla="*/ 716 h 441"/>
                  <a:gd name="T68" fmla="+- 0 4068 3878"/>
                  <a:gd name="T69" fmla="*/ T68 w 550"/>
                  <a:gd name="T70" fmla="+- 0 701 408"/>
                  <a:gd name="T71" fmla="*/ 701 h 441"/>
                  <a:gd name="T72" fmla="+- 0 4074 3878"/>
                  <a:gd name="T73" fmla="*/ T72 w 550"/>
                  <a:gd name="T74" fmla="+- 0 686 408"/>
                  <a:gd name="T75" fmla="*/ 686 h 441"/>
                  <a:gd name="T76" fmla="+- 0 4081 3878"/>
                  <a:gd name="T77" fmla="*/ T76 w 550"/>
                  <a:gd name="T78" fmla="+- 0 673 408"/>
                  <a:gd name="T79" fmla="*/ 673 h 441"/>
                  <a:gd name="T80" fmla="+- 0 4133 3878"/>
                  <a:gd name="T81" fmla="*/ T80 w 550"/>
                  <a:gd name="T82" fmla="+- 0 671 408"/>
                  <a:gd name="T83" fmla="*/ 671 h 441"/>
                  <a:gd name="T84" fmla="+- 0 4300 3878"/>
                  <a:gd name="T85" fmla="*/ T84 w 550"/>
                  <a:gd name="T86" fmla="+- 0 671 408"/>
                  <a:gd name="T87" fmla="*/ 671 h 441"/>
                  <a:gd name="T88" fmla="+- 0 4310 3878"/>
                  <a:gd name="T89" fmla="*/ T88 w 550"/>
                  <a:gd name="T90" fmla="+- 0 647 408"/>
                  <a:gd name="T91" fmla="*/ 647 h 441"/>
                  <a:gd name="T92" fmla="+- 0 4320 3878"/>
                  <a:gd name="T93" fmla="*/ T92 w 550"/>
                  <a:gd name="T94" fmla="+- 0 623 408"/>
                  <a:gd name="T95" fmla="*/ 623 h 441"/>
                  <a:gd name="T96" fmla="+- 0 4328 3878"/>
                  <a:gd name="T97" fmla="*/ T96 w 550"/>
                  <a:gd name="T98" fmla="+- 0 598 408"/>
                  <a:gd name="T99" fmla="*/ 598 h 441"/>
                  <a:gd name="T100" fmla="+- 0 4336 3878"/>
                  <a:gd name="T101" fmla="*/ T100 w 550"/>
                  <a:gd name="T102" fmla="+- 0 572 408"/>
                  <a:gd name="T103" fmla="*/ 572 h 441"/>
                  <a:gd name="T104" fmla="+- 0 4302 3878"/>
                  <a:gd name="T105" fmla="*/ T104 w 550"/>
                  <a:gd name="T106" fmla="+- 0 570 408"/>
                  <a:gd name="T107" fmla="*/ 570 h 441"/>
                  <a:gd name="T108" fmla="+- 0 4170 3878"/>
                  <a:gd name="T109" fmla="*/ T108 w 550"/>
                  <a:gd name="T110" fmla="+- 0 570 408"/>
                  <a:gd name="T111" fmla="*/ 570 h 441"/>
                  <a:gd name="T112" fmla="+- 0 4118 3878"/>
                  <a:gd name="T113" fmla="*/ T112 w 550"/>
                  <a:gd name="T114" fmla="+- 0 567 408"/>
                  <a:gd name="T115" fmla="*/ 567 h 441"/>
                  <a:gd name="T116" fmla="+- 0 4122 3878"/>
                  <a:gd name="T117" fmla="*/ T116 w 550"/>
                  <a:gd name="T118" fmla="+- 0 553 408"/>
                  <a:gd name="T119" fmla="*/ 553 h 441"/>
                  <a:gd name="T120" fmla="+- 0 4126 3878"/>
                  <a:gd name="T121" fmla="*/ T120 w 550"/>
                  <a:gd name="T122" fmla="+- 0 540 408"/>
                  <a:gd name="T123" fmla="*/ 540 h 441"/>
                  <a:gd name="T124" fmla="+- 0 4131 3878"/>
                  <a:gd name="T125" fmla="*/ T124 w 550"/>
                  <a:gd name="T126" fmla="+- 0 528 408"/>
                  <a:gd name="T127" fmla="*/ 528 h 441"/>
                  <a:gd name="T128" fmla="+- 0 4138 3878"/>
                  <a:gd name="T129" fmla="*/ T128 w 550"/>
                  <a:gd name="T130" fmla="+- 0 519 408"/>
                  <a:gd name="T131" fmla="*/ 519 h 441"/>
                  <a:gd name="T132" fmla="+- 0 4322 3878"/>
                  <a:gd name="T133" fmla="*/ T132 w 550"/>
                  <a:gd name="T134" fmla="+- 0 517 408"/>
                  <a:gd name="T135" fmla="*/ 517 h 441"/>
                  <a:gd name="T136" fmla="+- 0 4391 3878"/>
                  <a:gd name="T137" fmla="*/ T136 w 550"/>
                  <a:gd name="T138" fmla="+- 0 516 408"/>
                  <a:gd name="T139" fmla="*/ 516 h 441"/>
                  <a:gd name="T140" fmla="+- 0 4401 3878"/>
                  <a:gd name="T141" fmla="*/ T140 w 550"/>
                  <a:gd name="T142" fmla="+- 0 490 408"/>
                  <a:gd name="T143" fmla="*/ 490 h 441"/>
                  <a:gd name="T144" fmla="+- 0 4411 3878"/>
                  <a:gd name="T145" fmla="*/ T144 w 550"/>
                  <a:gd name="T146" fmla="+- 0 464 408"/>
                  <a:gd name="T147" fmla="*/ 464 h 441"/>
                  <a:gd name="T148" fmla="+- 0 4420 3878"/>
                  <a:gd name="T149" fmla="*/ T148 w 550"/>
                  <a:gd name="T150" fmla="+- 0 436 408"/>
                  <a:gd name="T151" fmla="*/ 436 h 441"/>
                  <a:gd name="T152" fmla="+- 0 4428 3878"/>
                  <a:gd name="T153" fmla="*/ T152 w 550"/>
                  <a:gd name="T154" fmla="+- 0 408 408"/>
                  <a:gd name="T155" fmla="*/ 408 h 441"/>
                  <a:gd name="T156" fmla="+- 0 4253 3878"/>
                  <a:gd name="T157" fmla="*/ T156 w 550"/>
                  <a:gd name="T158" fmla="+- 0 732 408"/>
                  <a:gd name="T159" fmla="*/ 732 h 441"/>
                  <a:gd name="T160" fmla="+- 0 4115 3878"/>
                  <a:gd name="T161" fmla="*/ T160 w 550"/>
                  <a:gd name="T162" fmla="+- 0 733 408"/>
                  <a:gd name="T163" fmla="*/ 733 h 441"/>
                  <a:gd name="T164" fmla="+- 0 4287 3878"/>
                  <a:gd name="T165" fmla="*/ T164 w 550"/>
                  <a:gd name="T166" fmla="+- 0 733 408"/>
                  <a:gd name="T167" fmla="*/ 733 h 441"/>
                  <a:gd name="T168" fmla="+- 0 4253 3878"/>
                  <a:gd name="T169" fmla="*/ T168 w 550"/>
                  <a:gd name="T170" fmla="+- 0 732 408"/>
                  <a:gd name="T171" fmla="*/ 732 h 441"/>
                  <a:gd name="T172" fmla="+- 0 4300 3878"/>
                  <a:gd name="T173" fmla="*/ T172 w 550"/>
                  <a:gd name="T174" fmla="+- 0 671 408"/>
                  <a:gd name="T175" fmla="*/ 671 h 441"/>
                  <a:gd name="T176" fmla="+- 0 4189 3878"/>
                  <a:gd name="T177" fmla="*/ T176 w 550"/>
                  <a:gd name="T178" fmla="+- 0 671 408"/>
                  <a:gd name="T179" fmla="*/ 671 h 441"/>
                  <a:gd name="T180" fmla="+- 0 4246 3878"/>
                  <a:gd name="T181" fmla="*/ T180 w 550"/>
                  <a:gd name="T182" fmla="+- 0 672 408"/>
                  <a:gd name="T183" fmla="*/ 672 h 441"/>
                  <a:gd name="T184" fmla="+- 0 4300 3878"/>
                  <a:gd name="T185" fmla="*/ T184 w 550"/>
                  <a:gd name="T186" fmla="+- 0 671 408"/>
                  <a:gd name="T187" fmla="*/ 671 h 441"/>
                  <a:gd name="T188" fmla="+- 0 4300 3878"/>
                  <a:gd name="T189" fmla="*/ T188 w 550"/>
                  <a:gd name="T190" fmla="+- 0 671 408"/>
                  <a:gd name="T191" fmla="*/ 671 h 441"/>
                  <a:gd name="T192" fmla="+- 0 4282 3878"/>
                  <a:gd name="T193" fmla="*/ T192 w 550"/>
                  <a:gd name="T194" fmla="+- 0 570 408"/>
                  <a:gd name="T195" fmla="*/ 570 h 441"/>
                  <a:gd name="T196" fmla="+- 0 4170 3878"/>
                  <a:gd name="T197" fmla="*/ T196 w 550"/>
                  <a:gd name="T198" fmla="+- 0 570 408"/>
                  <a:gd name="T199" fmla="*/ 570 h 441"/>
                  <a:gd name="T200" fmla="+- 0 4302 3878"/>
                  <a:gd name="T201" fmla="*/ T200 w 550"/>
                  <a:gd name="T202" fmla="+- 0 570 408"/>
                  <a:gd name="T203" fmla="*/ 570 h 441"/>
                  <a:gd name="T204" fmla="+- 0 4282 3878"/>
                  <a:gd name="T205" fmla="*/ T204 w 550"/>
                  <a:gd name="T206" fmla="+- 0 570 408"/>
                  <a:gd name="T207" fmla="*/ 57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550" h="441">
                    <a:moveTo>
                      <a:pt x="550" y="0"/>
                    </a:moveTo>
                    <a:lnTo>
                      <a:pt x="156" y="3"/>
                    </a:lnTo>
                    <a:lnTo>
                      <a:pt x="129" y="76"/>
                    </a:lnTo>
                    <a:lnTo>
                      <a:pt x="102" y="149"/>
                    </a:lnTo>
                    <a:lnTo>
                      <a:pt x="76" y="223"/>
                    </a:lnTo>
                    <a:lnTo>
                      <a:pt x="49" y="296"/>
                    </a:lnTo>
                    <a:lnTo>
                      <a:pt x="24" y="369"/>
                    </a:lnTo>
                    <a:lnTo>
                      <a:pt x="0" y="441"/>
                    </a:lnTo>
                    <a:lnTo>
                      <a:pt x="402" y="438"/>
                    </a:lnTo>
                    <a:lnTo>
                      <a:pt x="413" y="411"/>
                    </a:lnTo>
                    <a:lnTo>
                      <a:pt x="423" y="383"/>
                    </a:lnTo>
                    <a:lnTo>
                      <a:pt x="433" y="354"/>
                    </a:lnTo>
                    <a:lnTo>
                      <a:pt x="443" y="326"/>
                    </a:lnTo>
                    <a:lnTo>
                      <a:pt x="409" y="325"/>
                    </a:lnTo>
                    <a:lnTo>
                      <a:pt x="237" y="325"/>
                    </a:lnTo>
                    <a:lnTo>
                      <a:pt x="183" y="323"/>
                    </a:lnTo>
                    <a:lnTo>
                      <a:pt x="185" y="308"/>
                    </a:lnTo>
                    <a:lnTo>
                      <a:pt x="190" y="293"/>
                    </a:lnTo>
                    <a:lnTo>
                      <a:pt x="196" y="278"/>
                    </a:lnTo>
                    <a:lnTo>
                      <a:pt x="203" y="265"/>
                    </a:lnTo>
                    <a:lnTo>
                      <a:pt x="255" y="263"/>
                    </a:lnTo>
                    <a:lnTo>
                      <a:pt x="422" y="263"/>
                    </a:lnTo>
                    <a:lnTo>
                      <a:pt x="432" y="239"/>
                    </a:lnTo>
                    <a:lnTo>
                      <a:pt x="442" y="215"/>
                    </a:lnTo>
                    <a:lnTo>
                      <a:pt x="450" y="190"/>
                    </a:lnTo>
                    <a:lnTo>
                      <a:pt x="458" y="164"/>
                    </a:lnTo>
                    <a:lnTo>
                      <a:pt x="424" y="162"/>
                    </a:lnTo>
                    <a:lnTo>
                      <a:pt x="292" y="162"/>
                    </a:lnTo>
                    <a:lnTo>
                      <a:pt x="240" y="159"/>
                    </a:lnTo>
                    <a:lnTo>
                      <a:pt x="244" y="145"/>
                    </a:lnTo>
                    <a:lnTo>
                      <a:pt x="248" y="132"/>
                    </a:lnTo>
                    <a:lnTo>
                      <a:pt x="253" y="120"/>
                    </a:lnTo>
                    <a:lnTo>
                      <a:pt x="260" y="111"/>
                    </a:lnTo>
                    <a:lnTo>
                      <a:pt x="444" y="109"/>
                    </a:lnTo>
                    <a:lnTo>
                      <a:pt x="513" y="108"/>
                    </a:lnTo>
                    <a:lnTo>
                      <a:pt x="523" y="82"/>
                    </a:lnTo>
                    <a:lnTo>
                      <a:pt x="533" y="56"/>
                    </a:lnTo>
                    <a:lnTo>
                      <a:pt x="542" y="28"/>
                    </a:lnTo>
                    <a:lnTo>
                      <a:pt x="550" y="0"/>
                    </a:lnTo>
                    <a:close/>
                    <a:moveTo>
                      <a:pt x="375" y="324"/>
                    </a:moveTo>
                    <a:lnTo>
                      <a:pt x="237" y="325"/>
                    </a:lnTo>
                    <a:lnTo>
                      <a:pt x="409" y="325"/>
                    </a:lnTo>
                    <a:lnTo>
                      <a:pt x="375" y="324"/>
                    </a:lnTo>
                    <a:close/>
                    <a:moveTo>
                      <a:pt x="422" y="263"/>
                    </a:moveTo>
                    <a:lnTo>
                      <a:pt x="311" y="263"/>
                    </a:lnTo>
                    <a:lnTo>
                      <a:pt x="368" y="264"/>
                    </a:lnTo>
                    <a:lnTo>
                      <a:pt x="422" y="263"/>
                    </a:lnTo>
                    <a:close/>
                    <a:moveTo>
                      <a:pt x="404" y="162"/>
                    </a:moveTo>
                    <a:lnTo>
                      <a:pt x="292" y="162"/>
                    </a:lnTo>
                    <a:lnTo>
                      <a:pt x="424" y="162"/>
                    </a:lnTo>
                    <a:lnTo>
                      <a:pt x="404" y="16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2" name="AutoShape 14">
                <a:extLst>
                  <a:ext uri="{FF2B5EF4-FFF2-40B4-BE49-F238E27FC236}">
                    <a16:creationId xmlns:a16="http://schemas.microsoft.com/office/drawing/2014/main" id="{85A819DD-2A5F-4127-B3B1-D0B477C81CC3}"/>
                  </a:ext>
                </a:extLst>
              </p:cNvPr>
              <p:cNvSpPr>
                <a:spLocks/>
              </p:cNvSpPr>
              <p:nvPr/>
            </p:nvSpPr>
            <p:spPr bwMode="auto">
              <a:xfrm>
                <a:off x="713740" y="43186"/>
                <a:ext cx="464" cy="440"/>
              </a:xfrm>
              <a:custGeom>
                <a:avLst/>
                <a:gdLst>
                  <a:gd name="T0" fmla="+- 0 2665 2626"/>
                  <a:gd name="T1" fmla="*/ T0 w 464"/>
                  <a:gd name="T2" fmla="+- 0 843 403"/>
                  <a:gd name="T3" fmla="*/ 843 h 440"/>
                  <a:gd name="T4" fmla="+- 0 2737 2626"/>
                  <a:gd name="T5" fmla="*/ T4 w 464"/>
                  <a:gd name="T6" fmla="+- 0 843 403"/>
                  <a:gd name="T7" fmla="*/ 843 h 440"/>
                  <a:gd name="T8" fmla="+- 0 2744 2626"/>
                  <a:gd name="T9" fmla="*/ T8 w 464"/>
                  <a:gd name="T10" fmla="+- 0 404 403"/>
                  <a:gd name="T11" fmla="*/ 404 h 440"/>
                  <a:gd name="T12" fmla="+- 0 2668 2626"/>
                  <a:gd name="T13" fmla="*/ T12 w 464"/>
                  <a:gd name="T14" fmla="+- 0 405 403"/>
                  <a:gd name="T15" fmla="*/ 405 h 440"/>
                  <a:gd name="T16" fmla="+- 0 2635 2626"/>
                  <a:gd name="T17" fmla="*/ T16 w 464"/>
                  <a:gd name="T18" fmla="+- 0 458 403"/>
                  <a:gd name="T19" fmla="*/ 458 h 440"/>
                  <a:gd name="T20" fmla="+- 0 2655 2626"/>
                  <a:gd name="T21" fmla="*/ T20 w 464"/>
                  <a:gd name="T22" fmla="+- 0 564 403"/>
                  <a:gd name="T23" fmla="*/ 564 h 440"/>
                  <a:gd name="T24" fmla="+- 0 2671 2626"/>
                  <a:gd name="T25" fmla="*/ T24 w 464"/>
                  <a:gd name="T26" fmla="+- 0 634 403"/>
                  <a:gd name="T27" fmla="*/ 634 h 440"/>
                  <a:gd name="T28" fmla="+- 0 2681 2626"/>
                  <a:gd name="T29" fmla="*/ T28 w 464"/>
                  <a:gd name="T30" fmla="+- 0 670 403"/>
                  <a:gd name="T31" fmla="*/ 670 h 440"/>
                  <a:gd name="T32" fmla="+- 0 2679 2626"/>
                  <a:gd name="T33" fmla="*/ T32 w 464"/>
                  <a:gd name="T34" fmla="+- 0 706 403"/>
                  <a:gd name="T35" fmla="*/ 706 h 440"/>
                  <a:gd name="T36" fmla="+- 0 2663 2626"/>
                  <a:gd name="T37" fmla="*/ T36 w 464"/>
                  <a:gd name="T38" fmla="+- 0 745 403"/>
                  <a:gd name="T39" fmla="*/ 745 h 440"/>
                  <a:gd name="T40" fmla="+- 0 2649 2626"/>
                  <a:gd name="T41" fmla="*/ T40 w 464"/>
                  <a:gd name="T42" fmla="+- 0 783 403"/>
                  <a:gd name="T43" fmla="*/ 783 h 440"/>
                  <a:gd name="T44" fmla="+- 0 2636 2626"/>
                  <a:gd name="T45" fmla="*/ T44 w 464"/>
                  <a:gd name="T46" fmla="+- 0 823 403"/>
                  <a:gd name="T47" fmla="*/ 823 h 440"/>
                  <a:gd name="T48" fmla="+- 0 2739 2626"/>
                  <a:gd name="T49" fmla="*/ T48 w 464"/>
                  <a:gd name="T50" fmla="+- 0 843 403"/>
                  <a:gd name="T51" fmla="*/ 843 h 440"/>
                  <a:gd name="T52" fmla="+- 0 2779 2626"/>
                  <a:gd name="T53" fmla="*/ T52 w 464"/>
                  <a:gd name="T54" fmla="+- 0 821 403"/>
                  <a:gd name="T55" fmla="*/ 821 h 440"/>
                  <a:gd name="T56" fmla="+- 0 2793 2626"/>
                  <a:gd name="T57" fmla="*/ T56 w 464"/>
                  <a:gd name="T58" fmla="+- 0 783 403"/>
                  <a:gd name="T59" fmla="*/ 783 h 440"/>
                  <a:gd name="T60" fmla="+- 0 2807 2626"/>
                  <a:gd name="T61" fmla="*/ T60 w 464"/>
                  <a:gd name="T62" fmla="+- 0 745 403"/>
                  <a:gd name="T63" fmla="*/ 745 h 440"/>
                  <a:gd name="T64" fmla="+- 0 2819 2626"/>
                  <a:gd name="T65" fmla="*/ T64 w 464"/>
                  <a:gd name="T66" fmla="+- 0 706 403"/>
                  <a:gd name="T67" fmla="*/ 706 h 440"/>
                  <a:gd name="T68" fmla="+- 0 2833 2626"/>
                  <a:gd name="T69" fmla="*/ T68 w 464"/>
                  <a:gd name="T70" fmla="+- 0 678 403"/>
                  <a:gd name="T71" fmla="*/ 678 h 440"/>
                  <a:gd name="T72" fmla="+- 0 2850 2626"/>
                  <a:gd name="T73" fmla="*/ T72 w 464"/>
                  <a:gd name="T74" fmla="+- 0 660 403"/>
                  <a:gd name="T75" fmla="*/ 660 h 440"/>
                  <a:gd name="T76" fmla="+- 0 2877 2626"/>
                  <a:gd name="T77" fmla="*/ T76 w 464"/>
                  <a:gd name="T78" fmla="+- 0 634 403"/>
                  <a:gd name="T79" fmla="*/ 634 h 440"/>
                  <a:gd name="T80" fmla="+- 0 2894 2626"/>
                  <a:gd name="T81" fmla="*/ T80 w 464"/>
                  <a:gd name="T82" fmla="+- 0 617 403"/>
                  <a:gd name="T83" fmla="*/ 617 h 440"/>
                  <a:gd name="T84" fmla="+- 0 2800 2626"/>
                  <a:gd name="T85" fmla="*/ T84 w 464"/>
                  <a:gd name="T86" fmla="+- 0 561 403"/>
                  <a:gd name="T87" fmla="*/ 561 h 440"/>
                  <a:gd name="T88" fmla="+- 0 2792 2626"/>
                  <a:gd name="T89" fmla="*/ T88 w 464"/>
                  <a:gd name="T90" fmla="+- 0 481 403"/>
                  <a:gd name="T91" fmla="*/ 481 h 440"/>
                  <a:gd name="T92" fmla="+- 0 2779 2626"/>
                  <a:gd name="T93" fmla="*/ T92 w 464"/>
                  <a:gd name="T94" fmla="+- 0 405 403"/>
                  <a:gd name="T95" fmla="*/ 405 h 440"/>
                  <a:gd name="T96" fmla="+- 0 2941 2626"/>
                  <a:gd name="T97" fmla="*/ T96 w 464"/>
                  <a:gd name="T98" fmla="+- 0 403 403"/>
                  <a:gd name="T99" fmla="*/ 403 h 440"/>
                  <a:gd name="T100" fmla="+- 0 2887 2626"/>
                  <a:gd name="T101" fmla="*/ T100 w 464"/>
                  <a:gd name="T102" fmla="+- 0 463 403"/>
                  <a:gd name="T103" fmla="*/ 463 h 440"/>
                  <a:gd name="T104" fmla="+- 0 2835 2626"/>
                  <a:gd name="T105" fmla="*/ T104 w 464"/>
                  <a:gd name="T106" fmla="+- 0 522 403"/>
                  <a:gd name="T107" fmla="*/ 522 h 440"/>
                  <a:gd name="T108" fmla="+- 0 2819 2626"/>
                  <a:gd name="T109" fmla="*/ T108 w 464"/>
                  <a:gd name="T110" fmla="+- 0 543 403"/>
                  <a:gd name="T111" fmla="*/ 543 h 440"/>
                  <a:gd name="T112" fmla="+- 0 2800 2626"/>
                  <a:gd name="T113" fmla="*/ T112 w 464"/>
                  <a:gd name="T114" fmla="+- 0 561 403"/>
                  <a:gd name="T115" fmla="*/ 561 h 440"/>
                  <a:gd name="T116" fmla="+- 0 3032 2626"/>
                  <a:gd name="T117" fmla="*/ T116 w 464"/>
                  <a:gd name="T118" fmla="+- 0 471 403"/>
                  <a:gd name="T119" fmla="*/ 471 h 440"/>
                  <a:gd name="T120" fmla="+- 0 3081 2626"/>
                  <a:gd name="T121" fmla="*/ T120 w 464"/>
                  <a:gd name="T122" fmla="+- 0 416 403"/>
                  <a:gd name="T123" fmla="*/ 416 h 440"/>
                  <a:gd name="T124" fmla="+- 0 3087 2626"/>
                  <a:gd name="T125" fmla="*/ T124 w 464"/>
                  <a:gd name="T126" fmla="+- 0 404 403"/>
                  <a:gd name="T127" fmla="*/ 404 h 440"/>
                  <a:gd name="T128" fmla="+- 0 2941 2626"/>
                  <a:gd name="T129" fmla="*/ T128 w 464"/>
                  <a:gd name="T130" fmla="+- 0 403 403"/>
                  <a:gd name="T131" fmla="*/ 403 h 440"/>
                  <a:gd name="T132" fmla="+- 0 2980 2626"/>
                  <a:gd name="T133" fmla="*/ T132 w 464"/>
                  <a:gd name="T134" fmla="+- 0 404 403"/>
                  <a:gd name="T135" fmla="*/ 404 h 440"/>
                  <a:gd name="T136" fmla="+- 0 3087 2626"/>
                  <a:gd name="T137" fmla="*/ T136 w 464"/>
                  <a:gd name="T138" fmla="+- 0 403 403"/>
                  <a:gd name="T139" fmla="*/ 403 h 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464" h="440">
                    <a:moveTo>
                      <a:pt x="113" y="440"/>
                    </a:moveTo>
                    <a:lnTo>
                      <a:pt x="39" y="440"/>
                    </a:lnTo>
                    <a:lnTo>
                      <a:pt x="75" y="440"/>
                    </a:lnTo>
                    <a:lnTo>
                      <a:pt x="111" y="440"/>
                    </a:lnTo>
                    <a:lnTo>
                      <a:pt x="113" y="440"/>
                    </a:lnTo>
                    <a:close/>
                    <a:moveTo>
                      <a:pt x="118" y="1"/>
                    </a:moveTo>
                    <a:lnTo>
                      <a:pt x="82" y="1"/>
                    </a:lnTo>
                    <a:lnTo>
                      <a:pt x="42" y="2"/>
                    </a:lnTo>
                    <a:lnTo>
                      <a:pt x="0" y="2"/>
                    </a:lnTo>
                    <a:lnTo>
                      <a:pt x="9" y="55"/>
                    </a:lnTo>
                    <a:lnTo>
                      <a:pt x="19" y="108"/>
                    </a:lnTo>
                    <a:lnTo>
                      <a:pt x="29" y="161"/>
                    </a:lnTo>
                    <a:lnTo>
                      <a:pt x="40" y="214"/>
                    </a:lnTo>
                    <a:lnTo>
                      <a:pt x="45" y="231"/>
                    </a:lnTo>
                    <a:lnTo>
                      <a:pt x="51" y="249"/>
                    </a:lnTo>
                    <a:lnTo>
                      <a:pt x="55" y="267"/>
                    </a:lnTo>
                    <a:lnTo>
                      <a:pt x="56" y="284"/>
                    </a:lnTo>
                    <a:lnTo>
                      <a:pt x="53" y="303"/>
                    </a:lnTo>
                    <a:lnTo>
                      <a:pt x="45" y="323"/>
                    </a:lnTo>
                    <a:lnTo>
                      <a:pt x="37" y="342"/>
                    </a:lnTo>
                    <a:lnTo>
                      <a:pt x="30" y="360"/>
                    </a:lnTo>
                    <a:lnTo>
                      <a:pt x="23" y="380"/>
                    </a:lnTo>
                    <a:lnTo>
                      <a:pt x="16" y="400"/>
                    </a:lnTo>
                    <a:lnTo>
                      <a:pt x="10" y="420"/>
                    </a:lnTo>
                    <a:lnTo>
                      <a:pt x="5" y="440"/>
                    </a:lnTo>
                    <a:lnTo>
                      <a:pt x="113" y="440"/>
                    </a:lnTo>
                    <a:lnTo>
                      <a:pt x="146" y="438"/>
                    </a:lnTo>
                    <a:lnTo>
                      <a:pt x="153" y="418"/>
                    </a:lnTo>
                    <a:lnTo>
                      <a:pt x="160" y="399"/>
                    </a:lnTo>
                    <a:lnTo>
                      <a:pt x="167" y="380"/>
                    </a:lnTo>
                    <a:lnTo>
                      <a:pt x="174" y="362"/>
                    </a:lnTo>
                    <a:lnTo>
                      <a:pt x="181" y="342"/>
                    </a:lnTo>
                    <a:lnTo>
                      <a:pt x="186" y="322"/>
                    </a:lnTo>
                    <a:lnTo>
                      <a:pt x="193" y="303"/>
                    </a:lnTo>
                    <a:lnTo>
                      <a:pt x="201" y="284"/>
                    </a:lnTo>
                    <a:lnTo>
                      <a:pt x="207" y="275"/>
                    </a:lnTo>
                    <a:lnTo>
                      <a:pt x="215" y="266"/>
                    </a:lnTo>
                    <a:lnTo>
                      <a:pt x="224" y="257"/>
                    </a:lnTo>
                    <a:lnTo>
                      <a:pt x="234" y="248"/>
                    </a:lnTo>
                    <a:lnTo>
                      <a:pt x="251" y="231"/>
                    </a:lnTo>
                    <a:lnTo>
                      <a:pt x="260" y="222"/>
                    </a:lnTo>
                    <a:lnTo>
                      <a:pt x="268" y="214"/>
                    </a:lnTo>
                    <a:lnTo>
                      <a:pt x="321" y="158"/>
                    </a:lnTo>
                    <a:lnTo>
                      <a:pt x="174" y="158"/>
                    </a:lnTo>
                    <a:lnTo>
                      <a:pt x="171" y="116"/>
                    </a:lnTo>
                    <a:lnTo>
                      <a:pt x="166" y="78"/>
                    </a:lnTo>
                    <a:lnTo>
                      <a:pt x="160" y="40"/>
                    </a:lnTo>
                    <a:lnTo>
                      <a:pt x="153" y="2"/>
                    </a:lnTo>
                    <a:lnTo>
                      <a:pt x="118" y="1"/>
                    </a:lnTo>
                    <a:close/>
                    <a:moveTo>
                      <a:pt x="315" y="0"/>
                    </a:moveTo>
                    <a:lnTo>
                      <a:pt x="288" y="30"/>
                    </a:lnTo>
                    <a:lnTo>
                      <a:pt x="261" y="60"/>
                    </a:lnTo>
                    <a:lnTo>
                      <a:pt x="234" y="89"/>
                    </a:lnTo>
                    <a:lnTo>
                      <a:pt x="209" y="119"/>
                    </a:lnTo>
                    <a:lnTo>
                      <a:pt x="201" y="129"/>
                    </a:lnTo>
                    <a:lnTo>
                      <a:pt x="193" y="140"/>
                    </a:lnTo>
                    <a:lnTo>
                      <a:pt x="184" y="150"/>
                    </a:lnTo>
                    <a:lnTo>
                      <a:pt x="174" y="158"/>
                    </a:lnTo>
                    <a:lnTo>
                      <a:pt x="321" y="158"/>
                    </a:lnTo>
                    <a:lnTo>
                      <a:pt x="406" y="68"/>
                    </a:lnTo>
                    <a:lnTo>
                      <a:pt x="450" y="19"/>
                    </a:lnTo>
                    <a:lnTo>
                      <a:pt x="455" y="13"/>
                    </a:lnTo>
                    <a:lnTo>
                      <a:pt x="464" y="4"/>
                    </a:lnTo>
                    <a:lnTo>
                      <a:pt x="461" y="1"/>
                    </a:lnTo>
                    <a:lnTo>
                      <a:pt x="354" y="1"/>
                    </a:lnTo>
                    <a:lnTo>
                      <a:pt x="315" y="0"/>
                    </a:lnTo>
                    <a:close/>
                    <a:moveTo>
                      <a:pt x="429" y="0"/>
                    </a:moveTo>
                    <a:lnTo>
                      <a:pt x="354" y="1"/>
                    </a:lnTo>
                    <a:lnTo>
                      <a:pt x="461" y="1"/>
                    </a:lnTo>
                    <a:lnTo>
                      <a:pt x="461" y="0"/>
                    </a:lnTo>
                    <a:lnTo>
                      <a:pt x="429"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3" name="AutoShape 15">
                <a:extLst>
                  <a:ext uri="{FF2B5EF4-FFF2-40B4-BE49-F238E27FC236}">
                    <a16:creationId xmlns:a16="http://schemas.microsoft.com/office/drawing/2014/main" id="{E7D4E484-0075-4072-8221-4247C82F8353}"/>
                  </a:ext>
                </a:extLst>
              </p:cNvPr>
              <p:cNvSpPr>
                <a:spLocks/>
              </p:cNvSpPr>
              <p:nvPr/>
            </p:nvSpPr>
            <p:spPr bwMode="auto">
              <a:xfrm>
                <a:off x="714121" y="43187"/>
                <a:ext cx="539" cy="448"/>
              </a:xfrm>
              <a:custGeom>
                <a:avLst/>
                <a:gdLst>
                  <a:gd name="T0" fmla="+- 0 3187 3008"/>
                  <a:gd name="T1" fmla="*/ T0 w 539"/>
                  <a:gd name="T2" fmla="+- 0 406 405"/>
                  <a:gd name="T3" fmla="*/ 406 h 448"/>
                  <a:gd name="T4" fmla="+- 0 3153 3008"/>
                  <a:gd name="T5" fmla="*/ T4 w 539"/>
                  <a:gd name="T6" fmla="+- 0 407 405"/>
                  <a:gd name="T7" fmla="*/ 407 h 448"/>
                  <a:gd name="T8" fmla="+- 0 3120 3008"/>
                  <a:gd name="T9" fmla="*/ T8 w 539"/>
                  <a:gd name="T10" fmla="+- 0 408 405"/>
                  <a:gd name="T11" fmla="*/ 408 h 448"/>
                  <a:gd name="T12" fmla="+- 0 3097 3008"/>
                  <a:gd name="T13" fmla="*/ T12 w 539"/>
                  <a:gd name="T14" fmla="+- 0 469 405"/>
                  <a:gd name="T15" fmla="*/ 469 h 448"/>
                  <a:gd name="T16" fmla="+- 0 3051 3008"/>
                  <a:gd name="T17" fmla="*/ T16 w 539"/>
                  <a:gd name="T18" fmla="+- 0 593 405"/>
                  <a:gd name="T19" fmla="*/ 593 h 448"/>
                  <a:gd name="T20" fmla="+- 0 3029 3008"/>
                  <a:gd name="T21" fmla="*/ T20 w 539"/>
                  <a:gd name="T22" fmla="+- 0 653 405"/>
                  <a:gd name="T23" fmla="*/ 653 h 448"/>
                  <a:gd name="T24" fmla="+- 0 3022 3008"/>
                  <a:gd name="T25" fmla="*/ T24 w 539"/>
                  <a:gd name="T26" fmla="+- 0 674 405"/>
                  <a:gd name="T27" fmla="*/ 674 h 448"/>
                  <a:gd name="T28" fmla="+- 0 3015 3008"/>
                  <a:gd name="T29" fmla="*/ T28 w 539"/>
                  <a:gd name="T30" fmla="+- 0 696 405"/>
                  <a:gd name="T31" fmla="*/ 696 h 448"/>
                  <a:gd name="T32" fmla="+- 0 3010 3008"/>
                  <a:gd name="T33" fmla="*/ T32 w 539"/>
                  <a:gd name="T34" fmla="+- 0 718 405"/>
                  <a:gd name="T35" fmla="*/ 718 h 448"/>
                  <a:gd name="T36" fmla="+- 0 3008 3008"/>
                  <a:gd name="T37" fmla="*/ T36 w 539"/>
                  <a:gd name="T38" fmla="+- 0 738 405"/>
                  <a:gd name="T39" fmla="*/ 738 h 448"/>
                  <a:gd name="T40" fmla="+- 0 3026 3008"/>
                  <a:gd name="T41" fmla="*/ T40 w 539"/>
                  <a:gd name="T42" fmla="+- 0 806 405"/>
                  <a:gd name="T43" fmla="*/ 806 h 448"/>
                  <a:gd name="T44" fmla="+- 0 3076 3008"/>
                  <a:gd name="T45" fmla="*/ T44 w 539"/>
                  <a:gd name="T46" fmla="+- 0 841 405"/>
                  <a:gd name="T47" fmla="*/ 841 h 448"/>
                  <a:gd name="T48" fmla="+- 0 3145 3008"/>
                  <a:gd name="T49" fmla="*/ T48 w 539"/>
                  <a:gd name="T50" fmla="+- 0 853 405"/>
                  <a:gd name="T51" fmla="*/ 853 h 448"/>
                  <a:gd name="T52" fmla="+- 0 3219 3008"/>
                  <a:gd name="T53" fmla="*/ T52 w 539"/>
                  <a:gd name="T54" fmla="+- 0 850 405"/>
                  <a:gd name="T55" fmla="*/ 850 h 448"/>
                  <a:gd name="T56" fmla="+- 0 3288 3008"/>
                  <a:gd name="T57" fmla="*/ T56 w 539"/>
                  <a:gd name="T58" fmla="+- 0 837 405"/>
                  <a:gd name="T59" fmla="*/ 837 h 448"/>
                  <a:gd name="T60" fmla="+- 0 3345 3008"/>
                  <a:gd name="T61" fmla="*/ T60 w 539"/>
                  <a:gd name="T62" fmla="+- 0 811 405"/>
                  <a:gd name="T63" fmla="*/ 811 h 448"/>
                  <a:gd name="T64" fmla="+- 0 3391 3008"/>
                  <a:gd name="T65" fmla="*/ T64 w 539"/>
                  <a:gd name="T66" fmla="+- 0 775 405"/>
                  <a:gd name="T67" fmla="*/ 775 h 448"/>
                  <a:gd name="T68" fmla="+- 0 3411 3008"/>
                  <a:gd name="T69" fmla="*/ T68 w 539"/>
                  <a:gd name="T70" fmla="+- 0 751 405"/>
                  <a:gd name="T71" fmla="*/ 751 h 448"/>
                  <a:gd name="T72" fmla="+- 0 3209 3008"/>
                  <a:gd name="T73" fmla="*/ T72 w 539"/>
                  <a:gd name="T74" fmla="+- 0 751 405"/>
                  <a:gd name="T75" fmla="*/ 751 h 448"/>
                  <a:gd name="T76" fmla="+- 0 3174 3008"/>
                  <a:gd name="T77" fmla="*/ T76 w 539"/>
                  <a:gd name="T78" fmla="+- 0 741 405"/>
                  <a:gd name="T79" fmla="*/ 741 h 448"/>
                  <a:gd name="T80" fmla="+- 0 3158 3008"/>
                  <a:gd name="T81" fmla="*/ T80 w 539"/>
                  <a:gd name="T82" fmla="+- 0 719 405"/>
                  <a:gd name="T83" fmla="*/ 719 h 448"/>
                  <a:gd name="T84" fmla="+- 0 3158 3008"/>
                  <a:gd name="T85" fmla="*/ T84 w 539"/>
                  <a:gd name="T86" fmla="+- 0 691 405"/>
                  <a:gd name="T87" fmla="*/ 691 h 448"/>
                  <a:gd name="T88" fmla="+- 0 3168 3008"/>
                  <a:gd name="T89" fmla="*/ T88 w 539"/>
                  <a:gd name="T90" fmla="+- 0 661 405"/>
                  <a:gd name="T91" fmla="*/ 661 h 448"/>
                  <a:gd name="T92" fmla="+- 0 3179 3008"/>
                  <a:gd name="T93" fmla="*/ T92 w 539"/>
                  <a:gd name="T94" fmla="+- 0 634 405"/>
                  <a:gd name="T95" fmla="*/ 634 h 448"/>
                  <a:gd name="T96" fmla="+- 0 3200 3008"/>
                  <a:gd name="T97" fmla="*/ T96 w 539"/>
                  <a:gd name="T98" fmla="+- 0 575 405"/>
                  <a:gd name="T99" fmla="*/ 575 h 448"/>
                  <a:gd name="T100" fmla="+- 0 3220 3008"/>
                  <a:gd name="T101" fmla="*/ T100 w 539"/>
                  <a:gd name="T102" fmla="+- 0 518 405"/>
                  <a:gd name="T103" fmla="*/ 518 h 448"/>
                  <a:gd name="T104" fmla="+- 0 3239 3008"/>
                  <a:gd name="T105" fmla="*/ T104 w 539"/>
                  <a:gd name="T106" fmla="+- 0 462 405"/>
                  <a:gd name="T107" fmla="*/ 462 h 448"/>
                  <a:gd name="T108" fmla="+- 0 3257 3008"/>
                  <a:gd name="T109" fmla="*/ T108 w 539"/>
                  <a:gd name="T110" fmla="+- 0 407 405"/>
                  <a:gd name="T111" fmla="*/ 407 h 448"/>
                  <a:gd name="T112" fmla="+- 0 3222 3008"/>
                  <a:gd name="T113" fmla="*/ T112 w 539"/>
                  <a:gd name="T114" fmla="+- 0 407 405"/>
                  <a:gd name="T115" fmla="*/ 407 h 448"/>
                  <a:gd name="T116" fmla="+- 0 3187 3008"/>
                  <a:gd name="T117" fmla="*/ T116 w 539"/>
                  <a:gd name="T118" fmla="+- 0 406 405"/>
                  <a:gd name="T119" fmla="*/ 406 h 448"/>
                  <a:gd name="T120" fmla="+- 0 3547 3008"/>
                  <a:gd name="T121" fmla="*/ T120 w 539"/>
                  <a:gd name="T122" fmla="+- 0 405 405"/>
                  <a:gd name="T123" fmla="*/ 405 h 448"/>
                  <a:gd name="T124" fmla="+- 0 3413 3008"/>
                  <a:gd name="T125" fmla="*/ T124 w 539"/>
                  <a:gd name="T126" fmla="+- 0 405 405"/>
                  <a:gd name="T127" fmla="*/ 405 h 448"/>
                  <a:gd name="T128" fmla="+- 0 3411 3008"/>
                  <a:gd name="T129" fmla="*/ T128 w 539"/>
                  <a:gd name="T130" fmla="+- 0 406 405"/>
                  <a:gd name="T131" fmla="*/ 406 h 448"/>
                  <a:gd name="T132" fmla="+- 0 3409 3008"/>
                  <a:gd name="T133" fmla="*/ T132 w 539"/>
                  <a:gd name="T134" fmla="+- 0 407 405"/>
                  <a:gd name="T135" fmla="*/ 407 h 448"/>
                  <a:gd name="T136" fmla="+- 0 3408 3008"/>
                  <a:gd name="T137" fmla="*/ T136 w 539"/>
                  <a:gd name="T138" fmla="+- 0 408 405"/>
                  <a:gd name="T139" fmla="*/ 408 h 448"/>
                  <a:gd name="T140" fmla="+- 0 3388 3008"/>
                  <a:gd name="T141" fmla="*/ T140 w 539"/>
                  <a:gd name="T142" fmla="+- 0 460 405"/>
                  <a:gd name="T143" fmla="*/ 460 h 448"/>
                  <a:gd name="T144" fmla="+- 0 3368 3008"/>
                  <a:gd name="T145" fmla="*/ T144 w 539"/>
                  <a:gd name="T146" fmla="+- 0 517 405"/>
                  <a:gd name="T147" fmla="*/ 517 h 448"/>
                  <a:gd name="T148" fmla="+- 0 3347 3008"/>
                  <a:gd name="T149" fmla="*/ T148 w 539"/>
                  <a:gd name="T150" fmla="+- 0 576 405"/>
                  <a:gd name="T151" fmla="*/ 576 h 448"/>
                  <a:gd name="T152" fmla="+- 0 3327 3008"/>
                  <a:gd name="T153" fmla="*/ T152 w 539"/>
                  <a:gd name="T154" fmla="+- 0 631 405"/>
                  <a:gd name="T155" fmla="*/ 631 h 448"/>
                  <a:gd name="T156" fmla="+- 0 3320 3008"/>
                  <a:gd name="T157" fmla="*/ T156 w 539"/>
                  <a:gd name="T158" fmla="+- 0 650 405"/>
                  <a:gd name="T159" fmla="*/ 650 h 448"/>
                  <a:gd name="T160" fmla="+- 0 3313 3008"/>
                  <a:gd name="T161" fmla="*/ T160 w 539"/>
                  <a:gd name="T162" fmla="+- 0 669 405"/>
                  <a:gd name="T163" fmla="*/ 669 h 448"/>
                  <a:gd name="T164" fmla="+- 0 3306 3008"/>
                  <a:gd name="T165" fmla="*/ T164 w 539"/>
                  <a:gd name="T166" fmla="+- 0 687 405"/>
                  <a:gd name="T167" fmla="*/ 687 h 448"/>
                  <a:gd name="T168" fmla="+- 0 3297 3008"/>
                  <a:gd name="T169" fmla="*/ T168 w 539"/>
                  <a:gd name="T170" fmla="+- 0 702 405"/>
                  <a:gd name="T171" fmla="*/ 702 h 448"/>
                  <a:gd name="T172" fmla="+- 0 3277 3008"/>
                  <a:gd name="T173" fmla="*/ T172 w 539"/>
                  <a:gd name="T174" fmla="+- 0 724 405"/>
                  <a:gd name="T175" fmla="*/ 724 h 448"/>
                  <a:gd name="T176" fmla="+- 0 3245 3008"/>
                  <a:gd name="T177" fmla="*/ T176 w 539"/>
                  <a:gd name="T178" fmla="+- 0 743 405"/>
                  <a:gd name="T179" fmla="*/ 743 h 448"/>
                  <a:gd name="T180" fmla="+- 0 3209 3008"/>
                  <a:gd name="T181" fmla="*/ T180 w 539"/>
                  <a:gd name="T182" fmla="+- 0 751 405"/>
                  <a:gd name="T183" fmla="*/ 751 h 448"/>
                  <a:gd name="T184" fmla="+- 0 3411 3008"/>
                  <a:gd name="T185" fmla="*/ T184 w 539"/>
                  <a:gd name="T186" fmla="+- 0 751 405"/>
                  <a:gd name="T187" fmla="*/ 751 h 448"/>
                  <a:gd name="T188" fmla="+- 0 3427 3008"/>
                  <a:gd name="T189" fmla="*/ T188 w 539"/>
                  <a:gd name="T190" fmla="+- 0 731 405"/>
                  <a:gd name="T191" fmla="*/ 731 h 448"/>
                  <a:gd name="T192" fmla="+- 0 3446 3008"/>
                  <a:gd name="T193" fmla="*/ T192 w 539"/>
                  <a:gd name="T194" fmla="+- 0 693 405"/>
                  <a:gd name="T195" fmla="*/ 693 h 448"/>
                  <a:gd name="T196" fmla="+- 0 3461 3008"/>
                  <a:gd name="T197" fmla="*/ T196 w 539"/>
                  <a:gd name="T198" fmla="+- 0 652 405"/>
                  <a:gd name="T199" fmla="*/ 652 h 448"/>
                  <a:gd name="T200" fmla="+- 0 3475 3008"/>
                  <a:gd name="T201" fmla="*/ T200 w 539"/>
                  <a:gd name="T202" fmla="+- 0 610 405"/>
                  <a:gd name="T203" fmla="*/ 610 h 448"/>
                  <a:gd name="T204" fmla="+- 0 3489 3008"/>
                  <a:gd name="T205" fmla="*/ T204 w 539"/>
                  <a:gd name="T206" fmla="+- 0 569 405"/>
                  <a:gd name="T207" fmla="*/ 569 h 448"/>
                  <a:gd name="T208" fmla="+- 0 3504 3008"/>
                  <a:gd name="T209" fmla="*/ T208 w 539"/>
                  <a:gd name="T210" fmla="+- 0 527 405"/>
                  <a:gd name="T211" fmla="*/ 527 h 448"/>
                  <a:gd name="T212" fmla="+- 0 3520 3008"/>
                  <a:gd name="T213" fmla="*/ T212 w 539"/>
                  <a:gd name="T214" fmla="+- 0 485 405"/>
                  <a:gd name="T215" fmla="*/ 485 h 448"/>
                  <a:gd name="T216" fmla="+- 0 3534 3008"/>
                  <a:gd name="T217" fmla="*/ T216 w 539"/>
                  <a:gd name="T218" fmla="+- 0 445 405"/>
                  <a:gd name="T219" fmla="*/ 445 h 448"/>
                  <a:gd name="T220" fmla="+- 0 3547 3008"/>
                  <a:gd name="T221" fmla="*/ T220 w 539"/>
                  <a:gd name="T222" fmla="+- 0 405 405"/>
                  <a:gd name="T223" fmla="*/ 405 h 448"/>
                  <a:gd name="T224" fmla="+- 0 3257 3008"/>
                  <a:gd name="T225" fmla="*/ T224 w 539"/>
                  <a:gd name="T226" fmla="+- 0 407 405"/>
                  <a:gd name="T227" fmla="*/ 407 h 448"/>
                  <a:gd name="T228" fmla="+- 0 3222 3008"/>
                  <a:gd name="T229" fmla="*/ T228 w 539"/>
                  <a:gd name="T230" fmla="+- 0 407 405"/>
                  <a:gd name="T231" fmla="*/ 407 h 448"/>
                  <a:gd name="T232" fmla="+- 0 3257 3008"/>
                  <a:gd name="T233" fmla="*/ T232 w 539"/>
                  <a:gd name="T234" fmla="+- 0 407 405"/>
                  <a:gd name="T235" fmla="*/ 407 h 448"/>
                  <a:gd name="T236" fmla="+- 0 3257 3008"/>
                  <a:gd name="T237" fmla="*/ T236 w 539"/>
                  <a:gd name="T238" fmla="+- 0 407 405"/>
                  <a:gd name="T239" fmla="*/ 407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539" h="448">
                    <a:moveTo>
                      <a:pt x="179" y="1"/>
                    </a:moveTo>
                    <a:lnTo>
                      <a:pt x="145" y="2"/>
                    </a:lnTo>
                    <a:lnTo>
                      <a:pt x="112" y="3"/>
                    </a:lnTo>
                    <a:lnTo>
                      <a:pt x="89" y="64"/>
                    </a:lnTo>
                    <a:lnTo>
                      <a:pt x="43" y="188"/>
                    </a:lnTo>
                    <a:lnTo>
                      <a:pt x="21" y="248"/>
                    </a:lnTo>
                    <a:lnTo>
                      <a:pt x="14" y="269"/>
                    </a:lnTo>
                    <a:lnTo>
                      <a:pt x="7" y="291"/>
                    </a:lnTo>
                    <a:lnTo>
                      <a:pt x="2" y="313"/>
                    </a:lnTo>
                    <a:lnTo>
                      <a:pt x="0" y="333"/>
                    </a:lnTo>
                    <a:lnTo>
                      <a:pt x="18" y="401"/>
                    </a:lnTo>
                    <a:lnTo>
                      <a:pt x="68" y="436"/>
                    </a:lnTo>
                    <a:lnTo>
                      <a:pt x="137" y="448"/>
                    </a:lnTo>
                    <a:lnTo>
                      <a:pt x="211" y="445"/>
                    </a:lnTo>
                    <a:lnTo>
                      <a:pt x="280" y="432"/>
                    </a:lnTo>
                    <a:lnTo>
                      <a:pt x="337" y="406"/>
                    </a:lnTo>
                    <a:lnTo>
                      <a:pt x="383" y="370"/>
                    </a:lnTo>
                    <a:lnTo>
                      <a:pt x="403" y="346"/>
                    </a:lnTo>
                    <a:lnTo>
                      <a:pt x="201" y="346"/>
                    </a:lnTo>
                    <a:lnTo>
                      <a:pt x="166" y="336"/>
                    </a:lnTo>
                    <a:lnTo>
                      <a:pt x="150" y="314"/>
                    </a:lnTo>
                    <a:lnTo>
                      <a:pt x="150" y="286"/>
                    </a:lnTo>
                    <a:lnTo>
                      <a:pt x="160" y="256"/>
                    </a:lnTo>
                    <a:lnTo>
                      <a:pt x="171" y="229"/>
                    </a:lnTo>
                    <a:lnTo>
                      <a:pt x="192" y="170"/>
                    </a:lnTo>
                    <a:lnTo>
                      <a:pt x="212" y="113"/>
                    </a:lnTo>
                    <a:lnTo>
                      <a:pt x="231" y="57"/>
                    </a:lnTo>
                    <a:lnTo>
                      <a:pt x="249" y="2"/>
                    </a:lnTo>
                    <a:lnTo>
                      <a:pt x="214" y="2"/>
                    </a:lnTo>
                    <a:lnTo>
                      <a:pt x="179" y="1"/>
                    </a:lnTo>
                    <a:close/>
                    <a:moveTo>
                      <a:pt x="539" y="0"/>
                    </a:moveTo>
                    <a:lnTo>
                      <a:pt x="405" y="0"/>
                    </a:lnTo>
                    <a:lnTo>
                      <a:pt x="403" y="1"/>
                    </a:lnTo>
                    <a:lnTo>
                      <a:pt x="401" y="2"/>
                    </a:lnTo>
                    <a:lnTo>
                      <a:pt x="400" y="3"/>
                    </a:lnTo>
                    <a:lnTo>
                      <a:pt x="380" y="55"/>
                    </a:lnTo>
                    <a:lnTo>
                      <a:pt x="360" y="112"/>
                    </a:lnTo>
                    <a:lnTo>
                      <a:pt x="339" y="171"/>
                    </a:lnTo>
                    <a:lnTo>
                      <a:pt x="319" y="226"/>
                    </a:lnTo>
                    <a:lnTo>
                      <a:pt x="312" y="245"/>
                    </a:lnTo>
                    <a:lnTo>
                      <a:pt x="305" y="264"/>
                    </a:lnTo>
                    <a:lnTo>
                      <a:pt x="298" y="282"/>
                    </a:lnTo>
                    <a:lnTo>
                      <a:pt x="289" y="297"/>
                    </a:lnTo>
                    <a:lnTo>
                      <a:pt x="269" y="319"/>
                    </a:lnTo>
                    <a:lnTo>
                      <a:pt x="237" y="338"/>
                    </a:lnTo>
                    <a:lnTo>
                      <a:pt x="201" y="346"/>
                    </a:lnTo>
                    <a:lnTo>
                      <a:pt x="403" y="346"/>
                    </a:lnTo>
                    <a:lnTo>
                      <a:pt x="419" y="326"/>
                    </a:lnTo>
                    <a:lnTo>
                      <a:pt x="438" y="288"/>
                    </a:lnTo>
                    <a:lnTo>
                      <a:pt x="453" y="247"/>
                    </a:lnTo>
                    <a:lnTo>
                      <a:pt x="467" y="205"/>
                    </a:lnTo>
                    <a:lnTo>
                      <a:pt x="481" y="164"/>
                    </a:lnTo>
                    <a:lnTo>
                      <a:pt x="496" y="122"/>
                    </a:lnTo>
                    <a:lnTo>
                      <a:pt x="512" y="80"/>
                    </a:lnTo>
                    <a:lnTo>
                      <a:pt x="526" y="40"/>
                    </a:lnTo>
                    <a:lnTo>
                      <a:pt x="539" y="0"/>
                    </a:lnTo>
                    <a:close/>
                    <a:moveTo>
                      <a:pt x="249" y="2"/>
                    </a:moveTo>
                    <a:lnTo>
                      <a:pt x="214" y="2"/>
                    </a:lnTo>
                    <a:lnTo>
                      <a:pt x="249" y="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65" name="AutoShape 16">
                <a:extLst>
                  <a:ext uri="{FF2B5EF4-FFF2-40B4-BE49-F238E27FC236}">
                    <a16:creationId xmlns:a16="http://schemas.microsoft.com/office/drawing/2014/main" id="{CFD440DE-4FC9-48B7-8E90-FD8622C35B27}"/>
                  </a:ext>
                </a:extLst>
              </p:cNvPr>
              <p:cNvSpPr>
                <a:spLocks/>
              </p:cNvSpPr>
              <p:nvPr/>
            </p:nvSpPr>
            <p:spPr bwMode="auto">
              <a:xfrm>
                <a:off x="715434" y="43190"/>
                <a:ext cx="580" cy="442"/>
              </a:xfrm>
              <a:custGeom>
                <a:avLst/>
                <a:gdLst>
                  <a:gd name="T0" fmla="+- 0 4542 4321"/>
                  <a:gd name="T1" fmla="*/ T0 w 580"/>
                  <a:gd name="T2" fmla="+- 0 410 408"/>
                  <a:gd name="T3" fmla="*/ 410 h 442"/>
                  <a:gd name="T4" fmla="+- 0 4507 4321"/>
                  <a:gd name="T5" fmla="*/ T4 w 580"/>
                  <a:gd name="T6" fmla="+- 0 410 408"/>
                  <a:gd name="T7" fmla="*/ 410 h 442"/>
                  <a:gd name="T8" fmla="+- 0 4476 4321"/>
                  <a:gd name="T9" fmla="*/ T8 w 580"/>
                  <a:gd name="T10" fmla="+- 0 411 408"/>
                  <a:gd name="T11" fmla="*/ 411 h 442"/>
                  <a:gd name="T12" fmla="+- 0 4450 4321"/>
                  <a:gd name="T13" fmla="*/ T12 w 580"/>
                  <a:gd name="T14" fmla="+- 0 483 408"/>
                  <a:gd name="T15" fmla="*/ 483 h 442"/>
                  <a:gd name="T16" fmla="+- 0 4423 4321"/>
                  <a:gd name="T17" fmla="*/ T16 w 580"/>
                  <a:gd name="T18" fmla="+- 0 555 408"/>
                  <a:gd name="T19" fmla="*/ 555 h 442"/>
                  <a:gd name="T20" fmla="+- 0 4397 4321"/>
                  <a:gd name="T21" fmla="*/ T20 w 580"/>
                  <a:gd name="T22" fmla="+- 0 628 408"/>
                  <a:gd name="T23" fmla="*/ 628 h 442"/>
                  <a:gd name="T24" fmla="+- 0 4371 4321"/>
                  <a:gd name="T25" fmla="*/ T24 w 580"/>
                  <a:gd name="T26" fmla="+- 0 701 408"/>
                  <a:gd name="T27" fmla="*/ 701 h 442"/>
                  <a:gd name="T28" fmla="+- 0 4346 4321"/>
                  <a:gd name="T29" fmla="*/ T28 w 580"/>
                  <a:gd name="T30" fmla="+- 0 774 408"/>
                  <a:gd name="T31" fmla="*/ 774 h 442"/>
                  <a:gd name="T32" fmla="+- 0 4321 4321"/>
                  <a:gd name="T33" fmla="*/ T32 w 580"/>
                  <a:gd name="T34" fmla="+- 0 847 408"/>
                  <a:gd name="T35" fmla="*/ 847 h 442"/>
                  <a:gd name="T36" fmla="+- 0 4355 4321"/>
                  <a:gd name="T37" fmla="*/ T36 w 580"/>
                  <a:gd name="T38" fmla="+- 0 849 408"/>
                  <a:gd name="T39" fmla="*/ 849 h 442"/>
                  <a:gd name="T40" fmla="+- 0 4393 4321"/>
                  <a:gd name="T41" fmla="*/ T40 w 580"/>
                  <a:gd name="T42" fmla="+- 0 849 408"/>
                  <a:gd name="T43" fmla="*/ 849 h 442"/>
                  <a:gd name="T44" fmla="+- 0 4428 4321"/>
                  <a:gd name="T45" fmla="*/ T44 w 580"/>
                  <a:gd name="T46" fmla="+- 0 848 408"/>
                  <a:gd name="T47" fmla="*/ 848 h 442"/>
                  <a:gd name="T48" fmla="+- 0 4458 4321"/>
                  <a:gd name="T49" fmla="*/ T48 w 580"/>
                  <a:gd name="T50" fmla="+- 0 847 408"/>
                  <a:gd name="T51" fmla="*/ 847 h 442"/>
                  <a:gd name="T52" fmla="+- 0 4469 4321"/>
                  <a:gd name="T53" fmla="*/ T52 w 580"/>
                  <a:gd name="T54" fmla="+- 0 818 408"/>
                  <a:gd name="T55" fmla="*/ 818 h 442"/>
                  <a:gd name="T56" fmla="+- 0 4480 4321"/>
                  <a:gd name="T57" fmla="*/ T56 w 580"/>
                  <a:gd name="T58" fmla="+- 0 789 408"/>
                  <a:gd name="T59" fmla="*/ 789 h 442"/>
                  <a:gd name="T60" fmla="+- 0 4501 4321"/>
                  <a:gd name="T61" fmla="*/ T60 w 580"/>
                  <a:gd name="T62" fmla="+- 0 729 408"/>
                  <a:gd name="T63" fmla="*/ 729 h 442"/>
                  <a:gd name="T64" fmla="+- 0 4512 4321"/>
                  <a:gd name="T65" fmla="*/ T64 w 580"/>
                  <a:gd name="T66" fmla="+- 0 698 408"/>
                  <a:gd name="T67" fmla="*/ 698 h 442"/>
                  <a:gd name="T68" fmla="+- 0 4522 4321"/>
                  <a:gd name="T69" fmla="*/ T68 w 580"/>
                  <a:gd name="T70" fmla="+- 0 668 408"/>
                  <a:gd name="T71" fmla="*/ 668 h 442"/>
                  <a:gd name="T72" fmla="+- 0 4532 4321"/>
                  <a:gd name="T73" fmla="*/ T72 w 580"/>
                  <a:gd name="T74" fmla="+- 0 638 408"/>
                  <a:gd name="T75" fmla="*/ 638 h 442"/>
                  <a:gd name="T76" fmla="+- 0 4545 4321"/>
                  <a:gd name="T77" fmla="*/ T76 w 580"/>
                  <a:gd name="T78" fmla="+- 0 609 408"/>
                  <a:gd name="T79" fmla="*/ 609 h 442"/>
                  <a:gd name="T80" fmla="+- 0 4667 4321"/>
                  <a:gd name="T81" fmla="*/ T80 w 580"/>
                  <a:gd name="T82" fmla="+- 0 609 408"/>
                  <a:gd name="T83" fmla="*/ 609 h 442"/>
                  <a:gd name="T84" fmla="+- 0 4663 4321"/>
                  <a:gd name="T85" fmla="*/ T84 w 580"/>
                  <a:gd name="T86" fmla="+- 0 590 408"/>
                  <a:gd name="T87" fmla="*/ 590 h 442"/>
                  <a:gd name="T88" fmla="+- 0 4648 4321"/>
                  <a:gd name="T89" fmla="*/ T88 w 580"/>
                  <a:gd name="T90" fmla="+- 0 529 408"/>
                  <a:gd name="T91" fmla="*/ 529 h 442"/>
                  <a:gd name="T92" fmla="+- 0 4632 4321"/>
                  <a:gd name="T93" fmla="*/ T92 w 580"/>
                  <a:gd name="T94" fmla="+- 0 468 408"/>
                  <a:gd name="T95" fmla="*/ 468 h 442"/>
                  <a:gd name="T96" fmla="+- 0 4615 4321"/>
                  <a:gd name="T97" fmla="*/ T96 w 580"/>
                  <a:gd name="T98" fmla="+- 0 410 408"/>
                  <a:gd name="T99" fmla="*/ 410 h 442"/>
                  <a:gd name="T100" fmla="+- 0 4578 4321"/>
                  <a:gd name="T101" fmla="*/ T100 w 580"/>
                  <a:gd name="T102" fmla="+- 0 410 408"/>
                  <a:gd name="T103" fmla="*/ 410 h 442"/>
                  <a:gd name="T104" fmla="+- 0 4542 4321"/>
                  <a:gd name="T105" fmla="*/ T104 w 580"/>
                  <a:gd name="T106" fmla="+- 0 410 408"/>
                  <a:gd name="T107" fmla="*/ 410 h 442"/>
                  <a:gd name="T108" fmla="+- 0 4667 4321"/>
                  <a:gd name="T109" fmla="*/ T108 w 580"/>
                  <a:gd name="T110" fmla="+- 0 609 408"/>
                  <a:gd name="T111" fmla="*/ 609 h 442"/>
                  <a:gd name="T112" fmla="+- 0 4545 4321"/>
                  <a:gd name="T113" fmla="*/ T112 w 580"/>
                  <a:gd name="T114" fmla="+- 0 609 408"/>
                  <a:gd name="T115" fmla="*/ 609 h 442"/>
                  <a:gd name="T116" fmla="+- 0 4557 4321"/>
                  <a:gd name="T117" fmla="*/ T116 w 580"/>
                  <a:gd name="T118" fmla="+- 0 672 408"/>
                  <a:gd name="T119" fmla="*/ 672 h 442"/>
                  <a:gd name="T120" fmla="+- 0 4571 4321"/>
                  <a:gd name="T121" fmla="*/ T120 w 580"/>
                  <a:gd name="T122" fmla="+- 0 732 408"/>
                  <a:gd name="T123" fmla="*/ 732 h 442"/>
                  <a:gd name="T124" fmla="+- 0 4588 4321"/>
                  <a:gd name="T125" fmla="*/ T124 w 580"/>
                  <a:gd name="T126" fmla="+- 0 790 408"/>
                  <a:gd name="T127" fmla="*/ 790 h 442"/>
                  <a:gd name="T128" fmla="+- 0 4606 4321"/>
                  <a:gd name="T129" fmla="*/ T128 w 580"/>
                  <a:gd name="T130" fmla="+- 0 847 408"/>
                  <a:gd name="T131" fmla="*/ 847 h 442"/>
                  <a:gd name="T132" fmla="+- 0 4675 4321"/>
                  <a:gd name="T133" fmla="*/ T132 w 580"/>
                  <a:gd name="T134" fmla="+- 0 846 408"/>
                  <a:gd name="T135" fmla="*/ 846 h 442"/>
                  <a:gd name="T136" fmla="+- 0 4709 4321"/>
                  <a:gd name="T137" fmla="*/ T136 w 580"/>
                  <a:gd name="T138" fmla="+- 0 846 408"/>
                  <a:gd name="T139" fmla="*/ 846 h 442"/>
                  <a:gd name="T140" fmla="+- 0 4743 4321"/>
                  <a:gd name="T141" fmla="*/ T140 w 580"/>
                  <a:gd name="T142" fmla="+- 0 844 408"/>
                  <a:gd name="T143" fmla="*/ 844 h 442"/>
                  <a:gd name="T144" fmla="+- 0 4770 4321"/>
                  <a:gd name="T145" fmla="*/ T144 w 580"/>
                  <a:gd name="T146" fmla="+- 0 773 408"/>
                  <a:gd name="T147" fmla="*/ 773 h 442"/>
                  <a:gd name="T148" fmla="+- 0 4797 4321"/>
                  <a:gd name="T149" fmla="*/ T148 w 580"/>
                  <a:gd name="T150" fmla="+- 0 701 408"/>
                  <a:gd name="T151" fmla="*/ 701 h 442"/>
                  <a:gd name="T152" fmla="+- 0 4815 4321"/>
                  <a:gd name="T153" fmla="*/ T152 w 580"/>
                  <a:gd name="T154" fmla="+- 0 651 408"/>
                  <a:gd name="T155" fmla="*/ 651 h 442"/>
                  <a:gd name="T156" fmla="+- 0 4677 4321"/>
                  <a:gd name="T157" fmla="*/ T156 w 580"/>
                  <a:gd name="T158" fmla="+- 0 651 408"/>
                  <a:gd name="T159" fmla="*/ 651 h 442"/>
                  <a:gd name="T160" fmla="+- 0 4667 4321"/>
                  <a:gd name="T161" fmla="*/ T160 w 580"/>
                  <a:gd name="T162" fmla="+- 0 609 408"/>
                  <a:gd name="T163" fmla="*/ 609 h 442"/>
                  <a:gd name="T164" fmla="+- 0 4831 4321"/>
                  <a:gd name="T165" fmla="*/ T164 w 580"/>
                  <a:gd name="T166" fmla="+- 0 408 408"/>
                  <a:gd name="T167" fmla="*/ 408 h 442"/>
                  <a:gd name="T168" fmla="+- 0 4796 4321"/>
                  <a:gd name="T169" fmla="*/ T168 w 580"/>
                  <a:gd name="T170" fmla="+- 0 408 408"/>
                  <a:gd name="T171" fmla="*/ 408 h 442"/>
                  <a:gd name="T172" fmla="+- 0 4765 4321"/>
                  <a:gd name="T173" fmla="*/ T172 w 580"/>
                  <a:gd name="T174" fmla="+- 0 411 408"/>
                  <a:gd name="T175" fmla="*/ 411 h 442"/>
                  <a:gd name="T176" fmla="+- 0 4748 4321"/>
                  <a:gd name="T177" fmla="*/ T176 w 580"/>
                  <a:gd name="T178" fmla="+- 0 455 408"/>
                  <a:gd name="T179" fmla="*/ 455 h 442"/>
                  <a:gd name="T180" fmla="+- 0 4731 4321"/>
                  <a:gd name="T181" fmla="*/ T180 w 580"/>
                  <a:gd name="T182" fmla="+- 0 501 408"/>
                  <a:gd name="T183" fmla="*/ 501 h 442"/>
                  <a:gd name="T184" fmla="+- 0 4715 4321"/>
                  <a:gd name="T185" fmla="*/ T184 w 580"/>
                  <a:gd name="T186" fmla="+- 0 546 408"/>
                  <a:gd name="T187" fmla="*/ 546 h 442"/>
                  <a:gd name="T188" fmla="+- 0 4699 4321"/>
                  <a:gd name="T189" fmla="*/ T188 w 580"/>
                  <a:gd name="T190" fmla="+- 0 590 408"/>
                  <a:gd name="T191" fmla="*/ 590 h 442"/>
                  <a:gd name="T192" fmla="+- 0 4694 4321"/>
                  <a:gd name="T193" fmla="*/ T192 w 580"/>
                  <a:gd name="T194" fmla="+- 0 606 408"/>
                  <a:gd name="T195" fmla="*/ 606 h 442"/>
                  <a:gd name="T196" fmla="+- 0 4690 4321"/>
                  <a:gd name="T197" fmla="*/ T196 w 580"/>
                  <a:gd name="T198" fmla="+- 0 622 408"/>
                  <a:gd name="T199" fmla="*/ 622 h 442"/>
                  <a:gd name="T200" fmla="+- 0 4685 4321"/>
                  <a:gd name="T201" fmla="*/ T200 w 580"/>
                  <a:gd name="T202" fmla="+- 0 637 408"/>
                  <a:gd name="T203" fmla="*/ 637 h 442"/>
                  <a:gd name="T204" fmla="+- 0 4677 4321"/>
                  <a:gd name="T205" fmla="*/ T204 w 580"/>
                  <a:gd name="T206" fmla="+- 0 651 408"/>
                  <a:gd name="T207" fmla="*/ 651 h 442"/>
                  <a:gd name="T208" fmla="+- 0 4815 4321"/>
                  <a:gd name="T209" fmla="*/ T208 w 580"/>
                  <a:gd name="T210" fmla="+- 0 651 408"/>
                  <a:gd name="T211" fmla="*/ 651 h 442"/>
                  <a:gd name="T212" fmla="+- 0 4823 4321"/>
                  <a:gd name="T213" fmla="*/ T212 w 580"/>
                  <a:gd name="T214" fmla="+- 0 628 408"/>
                  <a:gd name="T215" fmla="*/ 628 h 442"/>
                  <a:gd name="T216" fmla="+- 0 4874 4321"/>
                  <a:gd name="T217" fmla="*/ T216 w 580"/>
                  <a:gd name="T218" fmla="+- 0 482 408"/>
                  <a:gd name="T219" fmla="*/ 482 h 442"/>
                  <a:gd name="T220" fmla="+- 0 4900 4321"/>
                  <a:gd name="T221" fmla="*/ T220 w 580"/>
                  <a:gd name="T222" fmla="+- 0 410 408"/>
                  <a:gd name="T223" fmla="*/ 410 h 442"/>
                  <a:gd name="T224" fmla="+- 0 4867 4321"/>
                  <a:gd name="T225" fmla="*/ T224 w 580"/>
                  <a:gd name="T226" fmla="+- 0 408 408"/>
                  <a:gd name="T227" fmla="*/ 408 h 442"/>
                  <a:gd name="T228" fmla="+- 0 4831 4321"/>
                  <a:gd name="T229" fmla="*/ T228 w 580"/>
                  <a:gd name="T230" fmla="+- 0 408 408"/>
                  <a:gd name="T231" fmla="*/ 408 h 442"/>
                  <a:gd name="T232" fmla="+- 0 4615 4321"/>
                  <a:gd name="T233" fmla="*/ T232 w 580"/>
                  <a:gd name="T234" fmla="+- 0 410 408"/>
                  <a:gd name="T235" fmla="*/ 410 h 442"/>
                  <a:gd name="T236" fmla="+- 0 4578 4321"/>
                  <a:gd name="T237" fmla="*/ T236 w 580"/>
                  <a:gd name="T238" fmla="+- 0 410 408"/>
                  <a:gd name="T239" fmla="*/ 410 h 442"/>
                  <a:gd name="T240" fmla="+- 0 4615 4321"/>
                  <a:gd name="T241" fmla="*/ T240 w 580"/>
                  <a:gd name="T242" fmla="+- 0 410 408"/>
                  <a:gd name="T243" fmla="*/ 410 h 442"/>
                  <a:gd name="T244" fmla="+- 0 4615 4321"/>
                  <a:gd name="T245" fmla="*/ T244 w 580"/>
                  <a:gd name="T246" fmla="+- 0 410 408"/>
                  <a:gd name="T247" fmla="*/ 410 h 4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580" h="442">
                    <a:moveTo>
                      <a:pt x="221" y="2"/>
                    </a:moveTo>
                    <a:lnTo>
                      <a:pt x="186" y="2"/>
                    </a:lnTo>
                    <a:lnTo>
                      <a:pt x="155" y="3"/>
                    </a:lnTo>
                    <a:lnTo>
                      <a:pt x="129" y="75"/>
                    </a:lnTo>
                    <a:lnTo>
                      <a:pt x="102" y="147"/>
                    </a:lnTo>
                    <a:lnTo>
                      <a:pt x="76" y="220"/>
                    </a:lnTo>
                    <a:lnTo>
                      <a:pt x="50" y="293"/>
                    </a:lnTo>
                    <a:lnTo>
                      <a:pt x="25" y="366"/>
                    </a:lnTo>
                    <a:lnTo>
                      <a:pt x="0" y="439"/>
                    </a:lnTo>
                    <a:lnTo>
                      <a:pt x="34" y="441"/>
                    </a:lnTo>
                    <a:lnTo>
                      <a:pt x="72" y="441"/>
                    </a:lnTo>
                    <a:lnTo>
                      <a:pt x="107" y="440"/>
                    </a:lnTo>
                    <a:lnTo>
                      <a:pt x="137" y="439"/>
                    </a:lnTo>
                    <a:lnTo>
                      <a:pt x="148" y="410"/>
                    </a:lnTo>
                    <a:lnTo>
                      <a:pt x="159" y="381"/>
                    </a:lnTo>
                    <a:lnTo>
                      <a:pt x="180" y="321"/>
                    </a:lnTo>
                    <a:lnTo>
                      <a:pt x="191" y="290"/>
                    </a:lnTo>
                    <a:lnTo>
                      <a:pt x="201" y="260"/>
                    </a:lnTo>
                    <a:lnTo>
                      <a:pt x="211" y="230"/>
                    </a:lnTo>
                    <a:lnTo>
                      <a:pt x="224" y="201"/>
                    </a:lnTo>
                    <a:lnTo>
                      <a:pt x="346" y="201"/>
                    </a:lnTo>
                    <a:lnTo>
                      <a:pt x="342" y="182"/>
                    </a:lnTo>
                    <a:lnTo>
                      <a:pt x="327" y="121"/>
                    </a:lnTo>
                    <a:lnTo>
                      <a:pt x="311" y="60"/>
                    </a:lnTo>
                    <a:lnTo>
                      <a:pt x="294" y="2"/>
                    </a:lnTo>
                    <a:lnTo>
                      <a:pt x="257" y="2"/>
                    </a:lnTo>
                    <a:lnTo>
                      <a:pt x="221" y="2"/>
                    </a:lnTo>
                    <a:close/>
                    <a:moveTo>
                      <a:pt x="346" y="201"/>
                    </a:moveTo>
                    <a:lnTo>
                      <a:pt x="224" y="201"/>
                    </a:lnTo>
                    <a:lnTo>
                      <a:pt x="236" y="264"/>
                    </a:lnTo>
                    <a:lnTo>
                      <a:pt x="250" y="324"/>
                    </a:lnTo>
                    <a:lnTo>
                      <a:pt x="267" y="382"/>
                    </a:lnTo>
                    <a:lnTo>
                      <a:pt x="285" y="439"/>
                    </a:lnTo>
                    <a:lnTo>
                      <a:pt x="354" y="438"/>
                    </a:lnTo>
                    <a:lnTo>
                      <a:pt x="388" y="438"/>
                    </a:lnTo>
                    <a:lnTo>
                      <a:pt x="422" y="436"/>
                    </a:lnTo>
                    <a:lnTo>
                      <a:pt x="449" y="365"/>
                    </a:lnTo>
                    <a:lnTo>
                      <a:pt x="476" y="293"/>
                    </a:lnTo>
                    <a:lnTo>
                      <a:pt x="494" y="243"/>
                    </a:lnTo>
                    <a:lnTo>
                      <a:pt x="356" y="243"/>
                    </a:lnTo>
                    <a:lnTo>
                      <a:pt x="346" y="201"/>
                    </a:lnTo>
                    <a:close/>
                    <a:moveTo>
                      <a:pt x="510" y="0"/>
                    </a:moveTo>
                    <a:lnTo>
                      <a:pt x="475" y="0"/>
                    </a:lnTo>
                    <a:lnTo>
                      <a:pt x="444" y="3"/>
                    </a:lnTo>
                    <a:lnTo>
                      <a:pt x="427" y="47"/>
                    </a:lnTo>
                    <a:lnTo>
                      <a:pt x="410" y="93"/>
                    </a:lnTo>
                    <a:lnTo>
                      <a:pt x="394" y="138"/>
                    </a:lnTo>
                    <a:lnTo>
                      <a:pt x="378" y="182"/>
                    </a:lnTo>
                    <a:lnTo>
                      <a:pt x="373" y="198"/>
                    </a:lnTo>
                    <a:lnTo>
                      <a:pt x="369" y="214"/>
                    </a:lnTo>
                    <a:lnTo>
                      <a:pt x="364" y="229"/>
                    </a:lnTo>
                    <a:lnTo>
                      <a:pt x="356" y="243"/>
                    </a:lnTo>
                    <a:lnTo>
                      <a:pt x="494" y="243"/>
                    </a:lnTo>
                    <a:lnTo>
                      <a:pt x="502" y="220"/>
                    </a:lnTo>
                    <a:lnTo>
                      <a:pt x="553" y="74"/>
                    </a:lnTo>
                    <a:lnTo>
                      <a:pt x="579" y="2"/>
                    </a:lnTo>
                    <a:lnTo>
                      <a:pt x="546" y="0"/>
                    </a:lnTo>
                    <a:lnTo>
                      <a:pt x="510" y="0"/>
                    </a:lnTo>
                    <a:close/>
                    <a:moveTo>
                      <a:pt x="294" y="2"/>
                    </a:moveTo>
                    <a:lnTo>
                      <a:pt x="257" y="2"/>
                    </a:lnTo>
                    <a:lnTo>
                      <a:pt x="294" y="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nvGrpSpPr>
            <p:cNvPr id="49" name="Group 48">
              <a:extLst>
                <a:ext uri="{FF2B5EF4-FFF2-40B4-BE49-F238E27FC236}">
                  <a16:creationId xmlns:a16="http://schemas.microsoft.com/office/drawing/2014/main" id="{1F7F2AA7-3D5A-4F88-9607-8F2E31A06187}"/>
                </a:ext>
              </a:extLst>
            </p:cNvPr>
            <p:cNvGrpSpPr>
              <a:grpSpLocks/>
            </p:cNvGrpSpPr>
            <p:nvPr/>
          </p:nvGrpSpPr>
          <p:grpSpPr bwMode="auto">
            <a:xfrm>
              <a:off x="2244725" y="50165"/>
              <a:ext cx="784225" cy="283210"/>
              <a:chOff x="2244725" y="50165"/>
              <a:chExt cx="1235" cy="446"/>
            </a:xfrm>
          </p:grpSpPr>
          <p:sp>
            <p:nvSpPr>
              <p:cNvPr id="56" name="AutoShape 18">
                <a:extLst>
                  <a:ext uri="{FF2B5EF4-FFF2-40B4-BE49-F238E27FC236}">
                    <a16:creationId xmlns:a16="http://schemas.microsoft.com/office/drawing/2014/main" id="{D24525A8-3644-4A8B-B795-0BBFC44EA48A}"/>
                  </a:ext>
                </a:extLst>
              </p:cNvPr>
              <p:cNvSpPr>
                <a:spLocks/>
              </p:cNvSpPr>
              <p:nvPr/>
            </p:nvSpPr>
            <p:spPr bwMode="auto">
              <a:xfrm>
                <a:off x="2245489" y="50165"/>
                <a:ext cx="471" cy="444"/>
              </a:xfrm>
              <a:custGeom>
                <a:avLst/>
                <a:gdLst>
                  <a:gd name="T0" fmla="+- 0 6070 5798"/>
                  <a:gd name="T1" fmla="*/ T0 w 471"/>
                  <a:gd name="T2" fmla="+- 0 472 404"/>
                  <a:gd name="T3" fmla="*/ 472 h 444"/>
                  <a:gd name="T4" fmla="+- 0 5966 5798"/>
                  <a:gd name="T5" fmla="*/ T4 w 471"/>
                  <a:gd name="T6" fmla="+- 0 610 404"/>
                  <a:gd name="T7" fmla="*/ 610 h 444"/>
                  <a:gd name="T8" fmla="+- 0 5864 5798"/>
                  <a:gd name="T9" fmla="*/ T8 w 471"/>
                  <a:gd name="T10" fmla="+- 0 750 404"/>
                  <a:gd name="T11" fmla="*/ 750 h 444"/>
                  <a:gd name="T12" fmla="+- 0 5808 5798"/>
                  <a:gd name="T13" fmla="*/ T12 w 471"/>
                  <a:gd name="T14" fmla="+- 0 829 404"/>
                  <a:gd name="T15" fmla="*/ 829 h 444"/>
                  <a:gd name="T16" fmla="+- 0 5799 5798"/>
                  <a:gd name="T17" fmla="*/ T16 w 471"/>
                  <a:gd name="T18" fmla="+- 0 846 404"/>
                  <a:gd name="T19" fmla="*/ 846 h 444"/>
                  <a:gd name="T20" fmla="+- 0 5865 5798"/>
                  <a:gd name="T21" fmla="*/ T20 w 471"/>
                  <a:gd name="T22" fmla="+- 0 847 404"/>
                  <a:gd name="T23" fmla="*/ 847 h 444"/>
                  <a:gd name="T24" fmla="+- 0 5933 5798"/>
                  <a:gd name="T25" fmla="*/ T24 w 471"/>
                  <a:gd name="T26" fmla="+- 0 846 404"/>
                  <a:gd name="T27" fmla="*/ 846 h 444"/>
                  <a:gd name="T28" fmla="+- 0 5957 5798"/>
                  <a:gd name="T29" fmla="*/ T28 w 471"/>
                  <a:gd name="T30" fmla="+- 0 813 404"/>
                  <a:gd name="T31" fmla="*/ 813 h 444"/>
                  <a:gd name="T32" fmla="+- 0 5983 5798"/>
                  <a:gd name="T33" fmla="*/ T32 w 471"/>
                  <a:gd name="T34" fmla="+- 0 783 404"/>
                  <a:gd name="T35" fmla="*/ 783 h 444"/>
                  <a:gd name="T36" fmla="+- 0 6059 5798"/>
                  <a:gd name="T37" fmla="*/ T36 w 471"/>
                  <a:gd name="T38" fmla="+- 0 781 404"/>
                  <a:gd name="T39" fmla="*/ 781 h 444"/>
                  <a:gd name="T40" fmla="+- 0 6267 5798"/>
                  <a:gd name="T41" fmla="*/ T40 w 471"/>
                  <a:gd name="T42" fmla="+- 0 781 404"/>
                  <a:gd name="T43" fmla="*/ 781 h 444"/>
                  <a:gd name="T44" fmla="+- 0 6267 5798"/>
                  <a:gd name="T45" fmla="*/ T44 w 471"/>
                  <a:gd name="T46" fmla="+- 0 690 404"/>
                  <a:gd name="T47" fmla="*/ 690 h 444"/>
                  <a:gd name="T48" fmla="+- 0 6076 5798"/>
                  <a:gd name="T49" fmla="*/ T48 w 471"/>
                  <a:gd name="T50" fmla="+- 0 690 404"/>
                  <a:gd name="T51" fmla="*/ 690 h 444"/>
                  <a:gd name="T52" fmla="+- 0 6066 5798"/>
                  <a:gd name="T53" fmla="*/ T52 w 471"/>
                  <a:gd name="T54" fmla="+- 0 659 404"/>
                  <a:gd name="T55" fmla="*/ 659 h 444"/>
                  <a:gd name="T56" fmla="+- 0 6108 5798"/>
                  <a:gd name="T57" fmla="*/ T56 w 471"/>
                  <a:gd name="T58" fmla="+- 0 601 404"/>
                  <a:gd name="T59" fmla="*/ 601 h 444"/>
                  <a:gd name="T60" fmla="+- 0 6130 5798"/>
                  <a:gd name="T61" fmla="*/ T60 w 471"/>
                  <a:gd name="T62" fmla="+- 0 571 404"/>
                  <a:gd name="T63" fmla="*/ 571 h 444"/>
                  <a:gd name="T64" fmla="+- 0 6262 5798"/>
                  <a:gd name="T65" fmla="*/ T64 w 471"/>
                  <a:gd name="T66" fmla="+- 0 491 404"/>
                  <a:gd name="T67" fmla="*/ 491 h 444"/>
                  <a:gd name="T68" fmla="+- 0 6160 5798"/>
                  <a:gd name="T69" fmla="*/ T68 w 471"/>
                  <a:gd name="T70" fmla="+- 0 405 404"/>
                  <a:gd name="T71" fmla="*/ 405 h 444"/>
                  <a:gd name="T72" fmla="+- 0 5933 5798"/>
                  <a:gd name="T73" fmla="*/ T72 w 471"/>
                  <a:gd name="T74" fmla="+- 0 846 404"/>
                  <a:gd name="T75" fmla="*/ 846 h 444"/>
                  <a:gd name="T76" fmla="+- 0 5933 5798"/>
                  <a:gd name="T77" fmla="*/ T76 w 471"/>
                  <a:gd name="T78" fmla="+- 0 846 404"/>
                  <a:gd name="T79" fmla="*/ 846 h 444"/>
                  <a:gd name="T80" fmla="+- 0 6228 5798"/>
                  <a:gd name="T81" fmla="*/ T80 w 471"/>
                  <a:gd name="T82" fmla="+- 0 843 404"/>
                  <a:gd name="T83" fmla="*/ 843 h 444"/>
                  <a:gd name="T84" fmla="+- 0 6198 5798"/>
                  <a:gd name="T85" fmla="*/ T84 w 471"/>
                  <a:gd name="T86" fmla="+- 0 843 404"/>
                  <a:gd name="T87" fmla="*/ 843 h 444"/>
                  <a:gd name="T88" fmla="+- 0 6267 5798"/>
                  <a:gd name="T89" fmla="*/ T88 w 471"/>
                  <a:gd name="T90" fmla="+- 0 781 404"/>
                  <a:gd name="T91" fmla="*/ 781 h 444"/>
                  <a:gd name="T92" fmla="+- 0 6102 5798"/>
                  <a:gd name="T93" fmla="*/ T92 w 471"/>
                  <a:gd name="T94" fmla="+- 0 781 404"/>
                  <a:gd name="T95" fmla="*/ 781 h 444"/>
                  <a:gd name="T96" fmla="+- 0 6129 5798"/>
                  <a:gd name="T97" fmla="*/ T96 w 471"/>
                  <a:gd name="T98" fmla="+- 0 798 404"/>
                  <a:gd name="T99" fmla="*/ 798 h 444"/>
                  <a:gd name="T100" fmla="+- 0 6128 5798"/>
                  <a:gd name="T101" fmla="*/ T100 w 471"/>
                  <a:gd name="T102" fmla="+- 0 829 404"/>
                  <a:gd name="T103" fmla="*/ 829 h 444"/>
                  <a:gd name="T104" fmla="+- 0 6228 5798"/>
                  <a:gd name="T105" fmla="*/ T104 w 471"/>
                  <a:gd name="T106" fmla="+- 0 843 404"/>
                  <a:gd name="T107" fmla="*/ 843 h 444"/>
                  <a:gd name="T108" fmla="+- 0 6266 5798"/>
                  <a:gd name="T109" fmla="*/ T108 w 471"/>
                  <a:gd name="T110" fmla="+- 0 841 404"/>
                  <a:gd name="T111" fmla="*/ 841 h 444"/>
                  <a:gd name="T112" fmla="+- 0 6059 5798"/>
                  <a:gd name="T113" fmla="*/ T112 w 471"/>
                  <a:gd name="T114" fmla="+- 0 781 404"/>
                  <a:gd name="T115" fmla="*/ 781 h 444"/>
                  <a:gd name="T116" fmla="+- 0 6007 5798"/>
                  <a:gd name="T117" fmla="*/ T116 w 471"/>
                  <a:gd name="T118" fmla="+- 0 782 404"/>
                  <a:gd name="T119" fmla="*/ 782 h 444"/>
                  <a:gd name="T120" fmla="+- 0 6059 5798"/>
                  <a:gd name="T121" fmla="*/ T120 w 471"/>
                  <a:gd name="T122" fmla="+- 0 781 404"/>
                  <a:gd name="T123" fmla="*/ 781 h 444"/>
                  <a:gd name="T124" fmla="+- 0 6130 5798"/>
                  <a:gd name="T125" fmla="*/ T124 w 471"/>
                  <a:gd name="T126" fmla="+- 0 571 404"/>
                  <a:gd name="T127" fmla="*/ 571 h 444"/>
                  <a:gd name="T128" fmla="+- 0 6132 5798"/>
                  <a:gd name="T129" fmla="*/ T128 w 471"/>
                  <a:gd name="T130" fmla="+- 0 573 404"/>
                  <a:gd name="T131" fmla="*/ 573 h 444"/>
                  <a:gd name="T132" fmla="+- 0 6130 5798"/>
                  <a:gd name="T133" fmla="*/ T132 w 471"/>
                  <a:gd name="T134" fmla="+- 0 632 404"/>
                  <a:gd name="T135" fmla="*/ 632 h 444"/>
                  <a:gd name="T136" fmla="+- 0 6129 5798"/>
                  <a:gd name="T137" fmla="*/ T136 w 471"/>
                  <a:gd name="T138" fmla="+- 0 688 404"/>
                  <a:gd name="T139" fmla="*/ 688 h 444"/>
                  <a:gd name="T140" fmla="+- 0 6089 5798"/>
                  <a:gd name="T141" fmla="*/ T140 w 471"/>
                  <a:gd name="T142" fmla="+- 0 690 404"/>
                  <a:gd name="T143" fmla="*/ 690 h 444"/>
                  <a:gd name="T144" fmla="+- 0 6267 5798"/>
                  <a:gd name="T145" fmla="*/ T144 w 471"/>
                  <a:gd name="T146" fmla="+- 0 666 404"/>
                  <a:gd name="T147" fmla="*/ 666 h 444"/>
                  <a:gd name="T148" fmla="+- 0 6265 5798"/>
                  <a:gd name="T149" fmla="*/ T148 w 471"/>
                  <a:gd name="T150" fmla="+- 0 571 404"/>
                  <a:gd name="T151" fmla="*/ 571 h 444"/>
                  <a:gd name="T152" fmla="+- 0 6048 5798"/>
                  <a:gd name="T153" fmla="*/ T152 w 471"/>
                  <a:gd name="T154" fmla="+- 0 690 404"/>
                  <a:gd name="T155" fmla="*/ 690 h 444"/>
                  <a:gd name="T156" fmla="+- 0 6068 5798"/>
                  <a:gd name="T157" fmla="*/ T156 w 471"/>
                  <a:gd name="T158" fmla="+- 0 690 404"/>
                  <a:gd name="T159" fmla="*/ 690 h 444"/>
                  <a:gd name="T160" fmla="+- 0 6160 5798"/>
                  <a:gd name="T161" fmla="*/ T160 w 471"/>
                  <a:gd name="T162" fmla="+- 0 405 404"/>
                  <a:gd name="T163" fmla="*/ 405 h 444"/>
                  <a:gd name="T164" fmla="+- 0 6260 5798"/>
                  <a:gd name="T165" fmla="*/ T164 w 471"/>
                  <a:gd name="T166" fmla="+- 0 405 404"/>
                  <a:gd name="T167" fmla="*/ 405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471" h="444">
                    <a:moveTo>
                      <a:pt x="325" y="1"/>
                    </a:moveTo>
                    <a:lnTo>
                      <a:pt x="272" y="68"/>
                    </a:lnTo>
                    <a:lnTo>
                      <a:pt x="220" y="137"/>
                    </a:lnTo>
                    <a:lnTo>
                      <a:pt x="168" y="206"/>
                    </a:lnTo>
                    <a:lnTo>
                      <a:pt x="117" y="276"/>
                    </a:lnTo>
                    <a:lnTo>
                      <a:pt x="66" y="346"/>
                    </a:lnTo>
                    <a:lnTo>
                      <a:pt x="16" y="415"/>
                    </a:lnTo>
                    <a:lnTo>
                      <a:pt x="10" y="425"/>
                    </a:lnTo>
                    <a:lnTo>
                      <a:pt x="0" y="434"/>
                    </a:lnTo>
                    <a:lnTo>
                      <a:pt x="1" y="442"/>
                    </a:lnTo>
                    <a:lnTo>
                      <a:pt x="34" y="444"/>
                    </a:lnTo>
                    <a:lnTo>
                      <a:pt x="67" y="443"/>
                    </a:lnTo>
                    <a:lnTo>
                      <a:pt x="101" y="442"/>
                    </a:lnTo>
                    <a:lnTo>
                      <a:pt x="135" y="442"/>
                    </a:lnTo>
                    <a:lnTo>
                      <a:pt x="148" y="428"/>
                    </a:lnTo>
                    <a:lnTo>
                      <a:pt x="159" y="409"/>
                    </a:lnTo>
                    <a:lnTo>
                      <a:pt x="170" y="390"/>
                    </a:lnTo>
                    <a:lnTo>
                      <a:pt x="185" y="379"/>
                    </a:lnTo>
                    <a:lnTo>
                      <a:pt x="194" y="377"/>
                    </a:lnTo>
                    <a:lnTo>
                      <a:pt x="261" y="377"/>
                    </a:lnTo>
                    <a:lnTo>
                      <a:pt x="278" y="377"/>
                    </a:lnTo>
                    <a:lnTo>
                      <a:pt x="469" y="377"/>
                    </a:lnTo>
                    <a:lnTo>
                      <a:pt x="470" y="350"/>
                    </a:lnTo>
                    <a:lnTo>
                      <a:pt x="469" y="286"/>
                    </a:lnTo>
                    <a:lnTo>
                      <a:pt x="291" y="286"/>
                    </a:lnTo>
                    <a:lnTo>
                      <a:pt x="278" y="286"/>
                    </a:lnTo>
                    <a:lnTo>
                      <a:pt x="250" y="286"/>
                    </a:lnTo>
                    <a:lnTo>
                      <a:pt x="268" y="255"/>
                    </a:lnTo>
                    <a:lnTo>
                      <a:pt x="289" y="226"/>
                    </a:lnTo>
                    <a:lnTo>
                      <a:pt x="310" y="197"/>
                    </a:lnTo>
                    <a:lnTo>
                      <a:pt x="329" y="168"/>
                    </a:lnTo>
                    <a:lnTo>
                      <a:pt x="332" y="167"/>
                    </a:lnTo>
                    <a:lnTo>
                      <a:pt x="467" y="167"/>
                    </a:lnTo>
                    <a:lnTo>
                      <a:pt x="464" y="87"/>
                    </a:lnTo>
                    <a:lnTo>
                      <a:pt x="462" y="1"/>
                    </a:lnTo>
                    <a:lnTo>
                      <a:pt x="362" y="1"/>
                    </a:lnTo>
                    <a:lnTo>
                      <a:pt x="325" y="1"/>
                    </a:lnTo>
                    <a:close/>
                    <a:moveTo>
                      <a:pt x="135" y="442"/>
                    </a:moveTo>
                    <a:lnTo>
                      <a:pt x="101" y="442"/>
                    </a:lnTo>
                    <a:lnTo>
                      <a:pt x="135" y="442"/>
                    </a:lnTo>
                    <a:close/>
                    <a:moveTo>
                      <a:pt x="430" y="439"/>
                    </a:moveTo>
                    <a:lnTo>
                      <a:pt x="366" y="439"/>
                    </a:lnTo>
                    <a:lnTo>
                      <a:pt x="400" y="439"/>
                    </a:lnTo>
                    <a:lnTo>
                      <a:pt x="430" y="439"/>
                    </a:lnTo>
                    <a:close/>
                    <a:moveTo>
                      <a:pt x="469" y="377"/>
                    </a:moveTo>
                    <a:lnTo>
                      <a:pt x="278" y="377"/>
                    </a:lnTo>
                    <a:lnTo>
                      <a:pt x="304" y="377"/>
                    </a:lnTo>
                    <a:lnTo>
                      <a:pt x="329" y="379"/>
                    </a:lnTo>
                    <a:lnTo>
                      <a:pt x="331" y="394"/>
                    </a:lnTo>
                    <a:lnTo>
                      <a:pt x="331" y="410"/>
                    </a:lnTo>
                    <a:lnTo>
                      <a:pt x="330" y="425"/>
                    </a:lnTo>
                    <a:lnTo>
                      <a:pt x="331" y="439"/>
                    </a:lnTo>
                    <a:lnTo>
                      <a:pt x="430" y="439"/>
                    </a:lnTo>
                    <a:lnTo>
                      <a:pt x="435" y="439"/>
                    </a:lnTo>
                    <a:lnTo>
                      <a:pt x="468" y="437"/>
                    </a:lnTo>
                    <a:lnTo>
                      <a:pt x="469" y="377"/>
                    </a:lnTo>
                    <a:close/>
                    <a:moveTo>
                      <a:pt x="261" y="377"/>
                    </a:moveTo>
                    <a:lnTo>
                      <a:pt x="194" y="377"/>
                    </a:lnTo>
                    <a:lnTo>
                      <a:pt x="209" y="378"/>
                    </a:lnTo>
                    <a:lnTo>
                      <a:pt x="250" y="377"/>
                    </a:lnTo>
                    <a:lnTo>
                      <a:pt x="261" y="377"/>
                    </a:lnTo>
                    <a:close/>
                    <a:moveTo>
                      <a:pt x="467" y="167"/>
                    </a:moveTo>
                    <a:lnTo>
                      <a:pt x="332" y="167"/>
                    </a:lnTo>
                    <a:lnTo>
                      <a:pt x="332" y="169"/>
                    </a:lnTo>
                    <a:lnTo>
                      <a:pt x="334" y="169"/>
                    </a:lnTo>
                    <a:lnTo>
                      <a:pt x="333" y="198"/>
                    </a:lnTo>
                    <a:lnTo>
                      <a:pt x="332" y="228"/>
                    </a:lnTo>
                    <a:lnTo>
                      <a:pt x="332" y="257"/>
                    </a:lnTo>
                    <a:lnTo>
                      <a:pt x="331" y="284"/>
                    </a:lnTo>
                    <a:lnTo>
                      <a:pt x="312" y="286"/>
                    </a:lnTo>
                    <a:lnTo>
                      <a:pt x="291" y="286"/>
                    </a:lnTo>
                    <a:lnTo>
                      <a:pt x="469" y="286"/>
                    </a:lnTo>
                    <a:lnTo>
                      <a:pt x="469" y="262"/>
                    </a:lnTo>
                    <a:lnTo>
                      <a:pt x="467" y="174"/>
                    </a:lnTo>
                    <a:lnTo>
                      <a:pt x="467" y="167"/>
                    </a:lnTo>
                    <a:close/>
                    <a:moveTo>
                      <a:pt x="270" y="286"/>
                    </a:moveTo>
                    <a:lnTo>
                      <a:pt x="250" y="286"/>
                    </a:lnTo>
                    <a:lnTo>
                      <a:pt x="278" y="286"/>
                    </a:lnTo>
                    <a:lnTo>
                      <a:pt x="270" y="286"/>
                    </a:lnTo>
                    <a:close/>
                    <a:moveTo>
                      <a:pt x="427" y="0"/>
                    </a:moveTo>
                    <a:lnTo>
                      <a:pt x="362" y="1"/>
                    </a:lnTo>
                    <a:lnTo>
                      <a:pt x="462" y="1"/>
                    </a:lnTo>
                    <a:lnTo>
                      <a:pt x="427"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57" name="AutoShape 19">
                <a:extLst>
                  <a:ext uri="{FF2B5EF4-FFF2-40B4-BE49-F238E27FC236}">
                    <a16:creationId xmlns:a16="http://schemas.microsoft.com/office/drawing/2014/main" id="{4EB26E49-BFBB-4F1E-9429-AF8A4F9D7608}"/>
                  </a:ext>
                </a:extLst>
              </p:cNvPr>
              <p:cNvSpPr>
                <a:spLocks/>
              </p:cNvSpPr>
              <p:nvPr/>
            </p:nvSpPr>
            <p:spPr bwMode="auto">
              <a:xfrm>
                <a:off x="2245062" y="50167"/>
                <a:ext cx="527" cy="444"/>
              </a:xfrm>
              <a:custGeom>
                <a:avLst/>
                <a:gdLst>
                  <a:gd name="T0" fmla="+- 0 5561 5370"/>
                  <a:gd name="T1" fmla="*/ T0 w 527"/>
                  <a:gd name="T2" fmla="+- 0 408 405"/>
                  <a:gd name="T3" fmla="*/ 408 h 444"/>
                  <a:gd name="T4" fmla="+- 0 5501 5370"/>
                  <a:gd name="T5" fmla="*/ T4 w 527"/>
                  <a:gd name="T6" fmla="+- 0 483 405"/>
                  <a:gd name="T7" fmla="*/ 483 h 444"/>
                  <a:gd name="T8" fmla="+- 0 5448 5370"/>
                  <a:gd name="T9" fmla="*/ T8 w 527"/>
                  <a:gd name="T10" fmla="+- 0 628 405"/>
                  <a:gd name="T11" fmla="*/ 628 h 444"/>
                  <a:gd name="T12" fmla="+- 0 5396 5370"/>
                  <a:gd name="T13" fmla="*/ T12 w 527"/>
                  <a:gd name="T14" fmla="+- 0 774 405"/>
                  <a:gd name="T15" fmla="*/ 774 h 444"/>
                  <a:gd name="T16" fmla="+- 0 5406 5370"/>
                  <a:gd name="T17" fmla="*/ T16 w 527"/>
                  <a:gd name="T18" fmla="+- 0 849 405"/>
                  <a:gd name="T19" fmla="*/ 849 h 444"/>
                  <a:gd name="T20" fmla="+- 0 5477 5370"/>
                  <a:gd name="T21" fmla="*/ T20 w 527"/>
                  <a:gd name="T22" fmla="+- 0 848 405"/>
                  <a:gd name="T23" fmla="*/ 848 h 444"/>
                  <a:gd name="T24" fmla="+- 0 5524 5370"/>
                  <a:gd name="T25" fmla="*/ T24 w 527"/>
                  <a:gd name="T26" fmla="+- 0 809 405"/>
                  <a:gd name="T27" fmla="*/ 809 h 444"/>
                  <a:gd name="T28" fmla="+- 0 5550 5370"/>
                  <a:gd name="T29" fmla="*/ T28 w 527"/>
                  <a:gd name="T30" fmla="+- 0 731 405"/>
                  <a:gd name="T31" fmla="*/ 731 h 444"/>
                  <a:gd name="T32" fmla="+- 0 5610 5370"/>
                  <a:gd name="T33" fmla="*/ T32 w 527"/>
                  <a:gd name="T34" fmla="+- 0 692 405"/>
                  <a:gd name="T35" fmla="*/ 692 h 444"/>
                  <a:gd name="T36" fmla="+- 0 5805 5370"/>
                  <a:gd name="T37" fmla="*/ T36 w 527"/>
                  <a:gd name="T38" fmla="+- 0 671 405"/>
                  <a:gd name="T39" fmla="*/ 671 h 444"/>
                  <a:gd name="T40" fmla="+- 0 5782 5370"/>
                  <a:gd name="T41" fmla="*/ T40 w 527"/>
                  <a:gd name="T42" fmla="+- 0 649 405"/>
                  <a:gd name="T43" fmla="*/ 649 h 444"/>
                  <a:gd name="T44" fmla="+- 0 5820 5370"/>
                  <a:gd name="T45" fmla="*/ T44 w 527"/>
                  <a:gd name="T46" fmla="+- 0 619 405"/>
                  <a:gd name="T47" fmla="*/ 619 h 444"/>
                  <a:gd name="T48" fmla="+- 0 5652 5370"/>
                  <a:gd name="T49" fmla="*/ T48 w 527"/>
                  <a:gd name="T50" fmla="+- 0 601 405"/>
                  <a:gd name="T51" fmla="*/ 601 h 444"/>
                  <a:gd name="T52" fmla="+- 0 5605 5370"/>
                  <a:gd name="T53" fmla="*/ T52 w 527"/>
                  <a:gd name="T54" fmla="+- 0 575 405"/>
                  <a:gd name="T55" fmla="*/ 575 h 444"/>
                  <a:gd name="T56" fmla="+- 0 5621 5370"/>
                  <a:gd name="T57" fmla="*/ T56 w 527"/>
                  <a:gd name="T58" fmla="+- 0 531 405"/>
                  <a:gd name="T59" fmla="*/ 531 h 444"/>
                  <a:gd name="T60" fmla="+- 0 5667 5370"/>
                  <a:gd name="T61" fmla="*/ T60 w 527"/>
                  <a:gd name="T62" fmla="+- 0 509 405"/>
                  <a:gd name="T63" fmla="*/ 509 h 444"/>
                  <a:gd name="T64" fmla="+- 0 5894 5370"/>
                  <a:gd name="T65" fmla="*/ T64 w 527"/>
                  <a:gd name="T66" fmla="+- 0 509 405"/>
                  <a:gd name="T67" fmla="*/ 509 h 444"/>
                  <a:gd name="T68" fmla="+- 0 5897 5370"/>
                  <a:gd name="T69" fmla="*/ T68 w 527"/>
                  <a:gd name="T70" fmla="+- 0 490 405"/>
                  <a:gd name="T71" fmla="*/ 490 h 444"/>
                  <a:gd name="T72" fmla="+- 0 5892 5370"/>
                  <a:gd name="T73" fmla="*/ T72 w 527"/>
                  <a:gd name="T74" fmla="+- 0 466 405"/>
                  <a:gd name="T75" fmla="*/ 466 h 444"/>
                  <a:gd name="T76" fmla="+- 0 5803 5370"/>
                  <a:gd name="T77" fmla="*/ T76 w 527"/>
                  <a:gd name="T78" fmla="+- 0 409 405"/>
                  <a:gd name="T79" fmla="*/ 409 h 444"/>
                  <a:gd name="T80" fmla="+- 0 5633 5370"/>
                  <a:gd name="T81" fmla="*/ T80 w 527"/>
                  <a:gd name="T82" fmla="+- 0 408 405"/>
                  <a:gd name="T83" fmla="*/ 408 h 444"/>
                  <a:gd name="T84" fmla="+- 0 5809 5370"/>
                  <a:gd name="T85" fmla="*/ T84 w 527"/>
                  <a:gd name="T86" fmla="+- 0 692 405"/>
                  <a:gd name="T87" fmla="*/ 692 h 444"/>
                  <a:gd name="T88" fmla="+- 0 5631 5370"/>
                  <a:gd name="T89" fmla="*/ T88 w 527"/>
                  <a:gd name="T90" fmla="+- 0 693 405"/>
                  <a:gd name="T91" fmla="*/ 693 h 444"/>
                  <a:gd name="T92" fmla="+- 0 5666 5370"/>
                  <a:gd name="T93" fmla="*/ T92 w 527"/>
                  <a:gd name="T94" fmla="+- 0 725 405"/>
                  <a:gd name="T95" fmla="*/ 725 h 444"/>
                  <a:gd name="T96" fmla="+- 0 5648 5370"/>
                  <a:gd name="T97" fmla="*/ T96 w 527"/>
                  <a:gd name="T98" fmla="+- 0 808 405"/>
                  <a:gd name="T99" fmla="*/ 808 h 444"/>
                  <a:gd name="T100" fmla="+- 0 5671 5370"/>
                  <a:gd name="T101" fmla="*/ T100 w 527"/>
                  <a:gd name="T102" fmla="+- 0 847 405"/>
                  <a:gd name="T103" fmla="*/ 847 h 444"/>
                  <a:gd name="T104" fmla="+- 0 5782 5370"/>
                  <a:gd name="T105" fmla="*/ T104 w 527"/>
                  <a:gd name="T106" fmla="+- 0 844 405"/>
                  <a:gd name="T107" fmla="*/ 844 h 444"/>
                  <a:gd name="T108" fmla="+- 0 5802 5370"/>
                  <a:gd name="T109" fmla="*/ T108 w 527"/>
                  <a:gd name="T110" fmla="+- 0 757 405"/>
                  <a:gd name="T111" fmla="*/ 757 h 444"/>
                  <a:gd name="T112" fmla="+- 0 5809 5370"/>
                  <a:gd name="T113" fmla="*/ T112 w 527"/>
                  <a:gd name="T114" fmla="+- 0 692 405"/>
                  <a:gd name="T115" fmla="*/ 692 h 444"/>
                  <a:gd name="T116" fmla="+- 0 5706 5370"/>
                  <a:gd name="T117" fmla="*/ T116 w 527"/>
                  <a:gd name="T118" fmla="+- 0 509 405"/>
                  <a:gd name="T119" fmla="*/ 509 h 444"/>
                  <a:gd name="T120" fmla="+- 0 5744 5370"/>
                  <a:gd name="T121" fmla="*/ T120 w 527"/>
                  <a:gd name="T122" fmla="+- 0 544 405"/>
                  <a:gd name="T123" fmla="*/ 544 h 444"/>
                  <a:gd name="T124" fmla="+- 0 5697 5370"/>
                  <a:gd name="T125" fmla="*/ T124 w 527"/>
                  <a:gd name="T126" fmla="+- 0 595 405"/>
                  <a:gd name="T127" fmla="*/ 595 h 444"/>
                  <a:gd name="T128" fmla="+- 0 5841 5370"/>
                  <a:gd name="T129" fmla="*/ T128 w 527"/>
                  <a:gd name="T130" fmla="+- 0 601 405"/>
                  <a:gd name="T131" fmla="*/ 601 h 444"/>
                  <a:gd name="T132" fmla="+- 0 5885 5370"/>
                  <a:gd name="T133" fmla="*/ T132 w 527"/>
                  <a:gd name="T134" fmla="+- 0 546 405"/>
                  <a:gd name="T135" fmla="*/ 546 h 444"/>
                  <a:gd name="T136" fmla="+- 0 5735 5370"/>
                  <a:gd name="T137" fmla="*/ T136 w 527"/>
                  <a:gd name="T138" fmla="+- 0 405 405"/>
                  <a:gd name="T139" fmla="*/ 405 h 444"/>
                  <a:gd name="T140" fmla="+- 0 5633 5370"/>
                  <a:gd name="T141" fmla="*/ T140 w 527"/>
                  <a:gd name="T142" fmla="+- 0 408 405"/>
                  <a:gd name="T143" fmla="*/ 408 h 444"/>
                  <a:gd name="T144" fmla="+- 0 5735 5370"/>
                  <a:gd name="T145" fmla="*/ T144 w 527"/>
                  <a:gd name="T146" fmla="+- 0 405 405"/>
                  <a:gd name="T147" fmla="*/ 405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527" h="444">
                    <a:moveTo>
                      <a:pt x="227" y="3"/>
                    </a:moveTo>
                    <a:lnTo>
                      <a:pt x="191" y="3"/>
                    </a:lnTo>
                    <a:lnTo>
                      <a:pt x="158" y="6"/>
                    </a:lnTo>
                    <a:lnTo>
                      <a:pt x="131" y="78"/>
                    </a:lnTo>
                    <a:lnTo>
                      <a:pt x="105" y="151"/>
                    </a:lnTo>
                    <a:lnTo>
                      <a:pt x="78" y="223"/>
                    </a:lnTo>
                    <a:lnTo>
                      <a:pt x="52" y="296"/>
                    </a:lnTo>
                    <a:lnTo>
                      <a:pt x="26" y="369"/>
                    </a:lnTo>
                    <a:lnTo>
                      <a:pt x="0" y="442"/>
                    </a:lnTo>
                    <a:lnTo>
                      <a:pt x="36" y="444"/>
                    </a:lnTo>
                    <a:lnTo>
                      <a:pt x="72" y="444"/>
                    </a:lnTo>
                    <a:lnTo>
                      <a:pt x="107" y="443"/>
                    </a:lnTo>
                    <a:lnTo>
                      <a:pt x="139" y="441"/>
                    </a:lnTo>
                    <a:lnTo>
                      <a:pt x="154" y="404"/>
                    </a:lnTo>
                    <a:lnTo>
                      <a:pt x="167" y="365"/>
                    </a:lnTo>
                    <a:lnTo>
                      <a:pt x="180" y="326"/>
                    </a:lnTo>
                    <a:lnTo>
                      <a:pt x="195" y="290"/>
                    </a:lnTo>
                    <a:lnTo>
                      <a:pt x="240" y="287"/>
                    </a:lnTo>
                    <a:lnTo>
                      <a:pt x="439" y="287"/>
                    </a:lnTo>
                    <a:lnTo>
                      <a:pt x="435" y="266"/>
                    </a:lnTo>
                    <a:lnTo>
                      <a:pt x="429" y="258"/>
                    </a:lnTo>
                    <a:lnTo>
                      <a:pt x="412" y="244"/>
                    </a:lnTo>
                    <a:lnTo>
                      <a:pt x="407" y="237"/>
                    </a:lnTo>
                    <a:lnTo>
                      <a:pt x="450" y="214"/>
                    </a:lnTo>
                    <a:lnTo>
                      <a:pt x="471" y="196"/>
                    </a:lnTo>
                    <a:lnTo>
                      <a:pt x="282" y="196"/>
                    </a:lnTo>
                    <a:lnTo>
                      <a:pt x="229" y="193"/>
                    </a:lnTo>
                    <a:lnTo>
                      <a:pt x="235" y="170"/>
                    </a:lnTo>
                    <a:lnTo>
                      <a:pt x="243" y="147"/>
                    </a:lnTo>
                    <a:lnTo>
                      <a:pt x="251" y="126"/>
                    </a:lnTo>
                    <a:lnTo>
                      <a:pt x="261" y="106"/>
                    </a:lnTo>
                    <a:lnTo>
                      <a:pt x="297" y="104"/>
                    </a:lnTo>
                    <a:lnTo>
                      <a:pt x="336" y="104"/>
                    </a:lnTo>
                    <a:lnTo>
                      <a:pt x="524" y="104"/>
                    </a:lnTo>
                    <a:lnTo>
                      <a:pt x="527" y="93"/>
                    </a:lnTo>
                    <a:lnTo>
                      <a:pt x="527" y="85"/>
                    </a:lnTo>
                    <a:lnTo>
                      <a:pt x="526" y="71"/>
                    </a:lnTo>
                    <a:lnTo>
                      <a:pt x="522" y="61"/>
                    </a:lnTo>
                    <a:lnTo>
                      <a:pt x="488" y="22"/>
                    </a:lnTo>
                    <a:lnTo>
                      <a:pt x="433" y="4"/>
                    </a:lnTo>
                    <a:lnTo>
                      <a:pt x="419" y="3"/>
                    </a:lnTo>
                    <a:lnTo>
                      <a:pt x="263" y="3"/>
                    </a:lnTo>
                    <a:lnTo>
                      <a:pt x="227" y="3"/>
                    </a:lnTo>
                    <a:close/>
                    <a:moveTo>
                      <a:pt x="439" y="287"/>
                    </a:moveTo>
                    <a:lnTo>
                      <a:pt x="240" y="287"/>
                    </a:lnTo>
                    <a:lnTo>
                      <a:pt x="261" y="288"/>
                    </a:lnTo>
                    <a:lnTo>
                      <a:pt x="278" y="293"/>
                    </a:lnTo>
                    <a:lnTo>
                      <a:pt x="296" y="320"/>
                    </a:lnTo>
                    <a:lnTo>
                      <a:pt x="291" y="360"/>
                    </a:lnTo>
                    <a:lnTo>
                      <a:pt x="278" y="403"/>
                    </a:lnTo>
                    <a:lnTo>
                      <a:pt x="271" y="439"/>
                    </a:lnTo>
                    <a:lnTo>
                      <a:pt x="301" y="442"/>
                    </a:lnTo>
                    <a:lnTo>
                      <a:pt x="335" y="442"/>
                    </a:lnTo>
                    <a:lnTo>
                      <a:pt x="412" y="439"/>
                    </a:lnTo>
                    <a:lnTo>
                      <a:pt x="418" y="396"/>
                    </a:lnTo>
                    <a:lnTo>
                      <a:pt x="432" y="352"/>
                    </a:lnTo>
                    <a:lnTo>
                      <a:pt x="442" y="308"/>
                    </a:lnTo>
                    <a:lnTo>
                      <a:pt x="439" y="287"/>
                    </a:lnTo>
                    <a:close/>
                    <a:moveTo>
                      <a:pt x="524" y="104"/>
                    </a:moveTo>
                    <a:lnTo>
                      <a:pt x="336" y="104"/>
                    </a:lnTo>
                    <a:lnTo>
                      <a:pt x="365" y="113"/>
                    </a:lnTo>
                    <a:lnTo>
                      <a:pt x="374" y="139"/>
                    </a:lnTo>
                    <a:lnTo>
                      <a:pt x="358" y="172"/>
                    </a:lnTo>
                    <a:lnTo>
                      <a:pt x="327" y="190"/>
                    </a:lnTo>
                    <a:lnTo>
                      <a:pt x="282" y="196"/>
                    </a:lnTo>
                    <a:lnTo>
                      <a:pt x="471" y="196"/>
                    </a:lnTo>
                    <a:lnTo>
                      <a:pt x="488" y="181"/>
                    </a:lnTo>
                    <a:lnTo>
                      <a:pt x="515" y="141"/>
                    </a:lnTo>
                    <a:lnTo>
                      <a:pt x="524" y="104"/>
                    </a:lnTo>
                    <a:close/>
                    <a:moveTo>
                      <a:pt x="365" y="0"/>
                    </a:moveTo>
                    <a:lnTo>
                      <a:pt x="295" y="3"/>
                    </a:lnTo>
                    <a:lnTo>
                      <a:pt x="263" y="3"/>
                    </a:lnTo>
                    <a:lnTo>
                      <a:pt x="419" y="3"/>
                    </a:lnTo>
                    <a:lnTo>
                      <a:pt x="365"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59" name="AutoShape 20">
                <a:extLst>
                  <a:ext uri="{FF2B5EF4-FFF2-40B4-BE49-F238E27FC236}">
                    <a16:creationId xmlns:a16="http://schemas.microsoft.com/office/drawing/2014/main" id="{42FAD0E9-36E2-4585-8C7D-E4614FEA6FDF}"/>
                  </a:ext>
                </a:extLst>
              </p:cNvPr>
              <p:cNvSpPr>
                <a:spLocks/>
              </p:cNvSpPr>
              <p:nvPr/>
            </p:nvSpPr>
            <p:spPr bwMode="auto">
              <a:xfrm>
                <a:off x="2244725" y="50166"/>
                <a:ext cx="465" cy="441"/>
              </a:xfrm>
              <a:custGeom>
                <a:avLst/>
                <a:gdLst>
                  <a:gd name="T0" fmla="+- 0 5171 5034"/>
                  <a:gd name="T1" fmla="*/ T0 w 465"/>
                  <a:gd name="T2" fmla="+- 0 846 405"/>
                  <a:gd name="T3" fmla="*/ 846 h 441"/>
                  <a:gd name="T4" fmla="+- 0 5097 5034"/>
                  <a:gd name="T5" fmla="*/ T4 w 465"/>
                  <a:gd name="T6" fmla="+- 0 846 405"/>
                  <a:gd name="T7" fmla="*/ 846 h 441"/>
                  <a:gd name="T8" fmla="+- 0 5132 5034"/>
                  <a:gd name="T9" fmla="*/ T8 w 465"/>
                  <a:gd name="T10" fmla="+- 0 846 405"/>
                  <a:gd name="T11" fmla="*/ 846 h 441"/>
                  <a:gd name="T12" fmla="+- 0 5166 5034"/>
                  <a:gd name="T13" fmla="*/ T12 w 465"/>
                  <a:gd name="T14" fmla="+- 0 846 405"/>
                  <a:gd name="T15" fmla="*/ 846 h 441"/>
                  <a:gd name="T16" fmla="+- 0 5171 5034"/>
                  <a:gd name="T17" fmla="*/ T16 w 465"/>
                  <a:gd name="T18" fmla="+- 0 846 405"/>
                  <a:gd name="T19" fmla="*/ 846 h 441"/>
                  <a:gd name="T20" fmla="+- 0 5319 5034"/>
                  <a:gd name="T21" fmla="*/ T20 w 465"/>
                  <a:gd name="T22" fmla="+- 0 522 405"/>
                  <a:gd name="T23" fmla="*/ 522 h 441"/>
                  <a:gd name="T24" fmla="+- 0 5140 5034"/>
                  <a:gd name="T25" fmla="*/ T24 w 465"/>
                  <a:gd name="T26" fmla="+- 0 522 405"/>
                  <a:gd name="T27" fmla="*/ 522 h 441"/>
                  <a:gd name="T28" fmla="+- 0 5173 5034"/>
                  <a:gd name="T29" fmla="*/ T28 w 465"/>
                  <a:gd name="T30" fmla="+- 0 525 405"/>
                  <a:gd name="T31" fmla="*/ 525 h 441"/>
                  <a:gd name="T32" fmla="+- 0 5145 5034"/>
                  <a:gd name="T33" fmla="*/ T32 w 465"/>
                  <a:gd name="T34" fmla="+- 0 606 405"/>
                  <a:gd name="T35" fmla="*/ 606 h 441"/>
                  <a:gd name="T36" fmla="+- 0 5116 5034"/>
                  <a:gd name="T37" fmla="*/ T36 w 465"/>
                  <a:gd name="T38" fmla="+- 0 686 405"/>
                  <a:gd name="T39" fmla="*/ 686 h 441"/>
                  <a:gd name="T40" fmla="+- 0 5087 5034"/>
                  <a:gd name="T41" fmla="*/ T40 w 465"/>
                  <a:gd name="T42" fmla="+- 0 765 405"/>
                  <a:gd name="T43" fmla="*/ 765 h 441"/>
                  <a:gd name="T44" fmla="+- 0 5062 5034"/>
                  <a:gd name="T45" fmla="*/ T44 w 465"/>
                  <a:gd name="T46" fmla="+- 0 846 405"/>
                  <a:gd name="T47" fmla="*/ 846 h 441"/>
                  <a:gd name="T48" fmla="+- 0 5171 5034"/>
                  <a:gd name="T49" fmla="*/ T48 w 465"/>
                  <a:gd name="T50" fmla="+- 0 846 405"/>
                  <a:gd name="T51" fmla="*/ 846 h 441"/>
                  <a:gd name="T52" fmla="+- 0 5199 5034"/>
                  <a:gd name="T53" fmla="*/ T52 w 465"/>
                  <a:gd name="T54" fmla="+- 0 844 405"/>
                  <a:gd name="T55" fmla="*/ 844 h 441"/>
                  <a:gd name="T56" fmla="+- 0 5229 5034"/>
                  <a:gd name="T57" fmla="*/ T56 w 465"/>
                  <a:gd name="T58" fmla="+- 0 763 405"/>
                  <a:gd name="T59" fmla="*/ 763 h 441"/>
                  <a:gd name="T60" fmla="+- 0 5258 5034"/>
                  <a:gd name="T61" fmla="*/ T60 w 465"/>
                  <a:gd name="T62" fmla="+- 0 682 405"/>
                  <a:gd name="T63" fmla="*/ 682 h 441"/>
                  <a:gd name="T64" fmla="+- 0 5288 5034"/>
                  <a:gd name="T65" fmla="*/ T64 w 465"/>
                  <a:gd name="T66" fmla="+- 0 601 405"/>
                  <a:gd name="T67" fmla="*/ 601 h 441"/>
                  <a:gd name="T68" fmla="+- 0 5319 5034"/>
                  <a:gd name="T69" fmla="*/ T68 w 465"/>
                  <a:gd name="T70" fmla="+- 0 522 405"/>
                  <a:gd name="T71" fmla="*/ 522 h 441"/>
                  <a:gd name="T72" fmla="+- 0 5498 5034"/>
                  <a:gd name="T73" fmla="*/ T72 w 465"/>
                  <a:gd name="T74" fmla="+- 0 405 405"/>
                  <a:gd name="T75" fmla="*/ 405 h 441"/>
                  <a:gd name="T76" fmla="+- 0 5156 5034"/>
                  <a:gd name="T77" fmla="*/ T76 w 465"/>
                  <a:gd name="T78" fmla="+- 0 408 405"/>
                  <a:gd name="T79" fmla="*/ 408 h 441"/>
                  <a:gd name="T80" fmla="+- 0 5073 5034"/>
                  <a:gd name="T81" fmla="*/ T80 w 465"/>
                  <a:gd name="T82" fmla="+- 0 410 405"/>
                  <a:gd name="T83" fmla="*/ 410 h 441"/>
                  <a:gd name="T84" fmla="+- 0 5062 5034"/>
                  <a:gd name="T85" fmla="*/ T84 w 465"/>
                  <a:gd name="T86" fmla="+- 0 437 405"/>
                  <a:gd name="T87" fmla="*/ 437 h 441"/>
                  <a:gd name="T88" fmla="+- 0 5052 5034"/>
                  <a:gd name="T89" fmla="*/ T88 w 465"/>
                  <a:gd name="T90" fmla="+- 0 465 405"/>
                  <a:gd name="T91" fmla="*/ 465 h 441"/>
                  <a:gd name="T92" fmla="+- 0 5042 5034"/>
                  <a:gd name="T93" fmla="*/ T92 w 465"/>
                  <a:gd name="T94" fmla="+- 0 493 405"/>
                  <a:gd name="T95" fmla="*/ 493 h 441"/>
                  <a:gd name="T96" fmla="+- 0 5034 5034"/>
                  <a:gd name="T97" fmla="*/ T96 w 465"/>
                  <a:gd name="T98" fmla="+- 0 523 405"/>
                  <a:gd name="T99" fmla="*/ 523 h 441"/>
                  <a:gd name="T100" fmla="+- 0 5070 5034"/>
                  <a:gd name="T101" fmla="*/ T100 w 465"/>
                  <a:gd name="T102" fmla="+- 0 524 405"/>
                  <a:gd name="T103" fmla="*/ 524 h 441"/>
                  <a:gd name="T104" fmla="+- 0 5106 5034"/>
                  <a:gd name="T105" fmla="*/ T104 w 465"/>
                  <a:gd name="T106" fmla="+- 0 523 405"/>
                  <a:gd name="T107" fmla="*/ 523 h 441"/>
                  <a:gd name="T108" fmla="+- 0 5140 5034"/>
                  <a:gd name="T109" fmla="*/ T108 w 465"/>
                  <a:gd name="T110" fmla="+- 0 522 405"/>
                  <a:gd name="T111" fmla="*/ 522 h 441"/>
                  <a:gd name="T112" fmla="+- 0 5319 5034"/>
                  <a:gd name="T113" fmla="*/ T112 w 465"/>
                  <a:gd name="T114" fmla="+- 0 522 405"/>
                  <a:gd name="T115" fmla="*/ 522 h 441"/>
                  <a:gd name="T116" fmla="+- 0 5319 5034"/>
                  <a:gd name="T117" fmla="*/ T116 w 465"/>
                  <a:gd name="T118" fmla="+- 0 522 405"/>
                  <a:gd name="T119" fmla="*/ 522 h 441"/>
                  <a:gd name="T120" fmla="+- 0 5353 5034"/>
                  <a:gd name="T121" fmla="*/ T120 w 465"/>
                  <a:gd name="T122" fmla="+- 0 520 405"/>
                  <a:gd name="T123" fmla="*/ 520 h 441"/>
                  <a:gd name="T124" fmla="+- 0 5431 5034"/>
                  <a:gd name="T125" fmla="*/ T124 w 465"/>
                  <a:gd name="T126" fmla="+- 0 520 405"/>
                  <a:gd name="T127" fmla="*/ 520 h 441"/>
                  <a:gd name="T128" fmla="+- 0 5458 5034"/>
                  <a:gd name="T129" fmla="*/ T128 w 465"/>
                  <a:gd name="T130" fmla="+- 0 519 405"/>
                  <a:gd name="T131" fmla="*/ 519 h 441"/>
                  <a:gd name="T132" fmla="+- 0 5470 5034"/>
                  <a:gd name="T133" fmla="*/ T132 w 465"/>
                  <a:gd name="T134" fmla="+- 0 492 405"/>
                  <a:gd name="T135" fmla="*/ 492 h 441"/>
                  <a:gd name="T136" fmla="+- 0 5481 5034"/>
                  <a:gd name="T137" fmla="*/ T136 w 465"/>
                  <a:gd name="T138" fmla="+- 0 463 405"/>
                  <a:gd name="T139" fmla="*/ 463 h 441"/>
                  <a:gd name="T140" fmla="+- 0 5490 5034"/>
                  <a:gd name="T141" fmla="*/ T140 w 465"/>
                  <a:gd name="T142" fmla="+- 0 433 405"/>
                  <a:gd name="T143" fmla="*/ 433 h 441"/>
                  <a:gd name="T144" fmla="+- 0 5498 5034"/>
                  <a:gd name="T145" fmla="*/ T144 w 465"/>
                  <a:gd name="T146" fmla="+- 0 405 405"/>
                  <a:gd name="T147" fmla="*/ 405 h 441"/>
                  <a:gd name="T148" fmla="+- 0 5431 5034"/>
                  <a:gd name="T149" fmla="*/ T148 w 465"/>
                  <a:gd name="T150" fmla="+- 0 520 405"/>
                  <a:gd name="T151" fmla="*/ 520 h 441"/>
                  <a:gd name="T152" fmla="+- 0 5353 5034"/>
                  <a:gd name="T153" fmla="*/ T152 w 465"/>
                  <a:gd name="T154" fmla="+- 0 520 405"/>
                  <a:gd name="T155" fmla="*/ 520 h 441"/>
                  <a:gd name="T156" fmla="+- 0 5424 5034"/>
                  <a:gd name="T157" fmla="*/ T156 w 465"/>
                  <a:gd name="T158" fmla="+- 0 520 405"/>
                  <a:gd name="T159" fmla="*/ 520 h 441"/>
                  <a:gd name="T160" fmla="+- 0 5431 5034"/>
                  <a:gd name="T161" fmla="*/ T160 w 465"/>
                  <a:gd name="T162" fmla="+- 0 520 405"/>
                  <a:gd name="T163" fmla="*/ 52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465" h="441">
                    <a:moveTo>
                      <a:pt x="137" y="441"/>
                    </a:moveTo>
                    <a:lnTo>
                      <a:pt x="63" y="441"/>
                    </a:lnTo>
                    <a:lnTo>
                      <a:pt x="98" y="441"/>
                    </a:lnTo>
                    <a:lnTo>
                      <a:pt x="132" y="441"/>
                    </a:lnTo>
                    <a:lnTo>
                      <a:pt x="137" y="441"/>
                    </a:lnTo>
                    <a:close/>
                    <a:moveTo>
                      <a:pt x="285" y="117"/>
                    </a:moveTo>
                    <a:lnTo>
                      <a:pt x="106" y="117"/>
                    </a:lnTo>
                    <a:lnTo>
                      <a:pt x="139" y="120"/>
                    </a:lnTo>
                    <a:lnTo>
                      <a:pt x="111" y="201"/>
                    </a:lnTo>
                    <a:lnTo>
                      <a:pt x="82" y="281"/>
                    </a:lnTo>
                    <a:lnTo>
                      <a:pt x="53" y="360"/>
                    </a:lnTo>
                    <a:lnTo>
                      <a:pt x="28" y="441"/>
                    </a:lnTo>
                    <a:lnTo>
                      <a:pt x="137" y="441"/>
                    </a:lnTo>
                    <a:lnTo>
                      <a:pt x="165" y="439"/>
                    </a:lnTo>
                    <a:lnTo>
                      <a:pt x="195" y="358"/>
                    </a:lnTo>
                    <a:lnTo>
                      <a:pt x="224" y="277"/>
                    </a:lnTo>
                    <a:lnTo>
                      <a:pt x="254" y="196"/>
                    </a:lnTo>
                    <a:lnTo>
                      <a:pt x="285" y="117"/>
                    </a:lnTo>
                    <a:close/>
                    <a:moveTo>
                      <a:pt x="464" y="0"/>
                    </a:moveTo>
                    <a:lnTo>
                      <a:pt x="122" y="3"/>
                    </a:lnTo>
                    <a:lnTo>
                      <a:pt x="39" y="5"/>
                    </a:lnTo>
                    <a:lnTo>
                      <a:pt x="28" y="32"/>
                    </a:lnTo>
                    <a:lnTo>
                      <a:pt x="18" y="60"/>
                    </a:lnTo>
                    <a:lnTo>
                      <a:pt x="8" y="88"/>
                    </a:lnTo>
                    <a:lnTo>
                      <a:pt x="0" y="118"/>
                    </a:lnTo>
                    <a:lnTo>
                      <a:pt x="36" y="119"/>
                    </a:lnTo>
                    <a:lnTo>
                      <a:pt x="72" y="118"/>
                    </a:lnTo>
                    <a:lnTo>
                      <a:pt x="106" y="117"/>
                    </a:lnTo>
                    <a:lnTo>
                      <a:pt x="285" y="117"/>
                    </a:lnTo>
                    <a:lnTo>
                      <a:pt x="319" y="115"/>
                    </a:lnTo>
                    <a:lnTo>
                      <a:pt x="397" y="115"/>
                    </a:lnTo>
                    <a:lnTo>
                      <a:pt x="424" y="114"/>
                    </a:lnTo>
                    <a:lnTo>
                      <a:pt x="436" y="87"/>
                    </a:lnTo>
                    <a:lnTo>
                      <a:pt x="447" y="58"/>
                    </a:lnTo>
                    <a:lnTo>
                      <a:pt x="456" y="28"/>
                    </a:lnTo>
                    <a:lnTo>
                      <a:pt x="464" y="0"/>
                    </a:lnTo>
                    <a:close/>
                    <a:moveTo>
                      <a:pt x="397" y="115"/>
                    </a:moveTo>
                    <a:lnTo>
                      <a:pt x="319" y="115"/>
                    </a:lnTo>
                    <a:lnTo>
                      <a:pt x="390" y="115"/>
                    </a:lnTo>
                    <a:lnTo>
                      <a:pt x="397" y="115"/>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nvGrpSpPr>
            <p:cNvPr id="51" name="Group 50">
              <a:extLst>
                <a:ext uri="{FF2B5EF4-FFF2-40B4-BE49-F238E27FC236}">
                  <a16:creationId xmlns:a16="http://schemas.microsoft.com/office/drawing/2014/main" id="{3964EFED-2B45-4BF3-B9BD-4A7427BEE03E}"/>
                </a:ext>
              </a:extLst>
            </p:cNvPr>
            <p:cNvGrpSpPr>
              <a:grpSpLocks/>
            </p:cNvGrpSpPr>
            <p:nvPr/>
          </p:nvGrpSpPr>
          <p:grpSpPr bwMode="auto">
            <a:xfrm>
              <a:off x="3075305" y="50800"/>
              <a:ext cx="748665" cy="280670"/>
              <a:chOff x="3075305" y="50800"/>
              <a:chExt cx="1179" cy="442"/>
            </a:xfrm>
          </p:grpSpPr>
          <p:sp>
            <p:nvSpPr>
              <p:cNvPr id="53" name="AutoShape 22">
                <a:extLst>
                  <a:ext uri="{FF2B5EF4-FFF2-40B4-BE49-F238E27FC236}">
                    <a16:creationId xmlns:a16="http://schemas.microsoft.com/office/drawing/2014/main" id="{CA25E4EA-E72A-41B8-A9B7-A5C6B64E4ED5}"/>
                  </a:ext>
                </a:extLst>
              </p:cNvPr>
              <p:cNvSpPr>
                <a:spLocks/>
              </p:cNvSpPr>
              <p:nvPr/>
            </p:nvSpPr>
            <p:spPr bwMode="auto">
              <a:xfrm>
                <a:off x="3075305" y="50800"/>
                <a:ext cx="472" cy="440"/>
              </a:xfrm>
              <a:custGeom>
                <a:avLst/>
                <a:gdLst>
                  <a:gd name="T0" fmla="+- 0 6449 6340"/>
                  <a:gd name="T1" fmla="*/ T0 w 472"/>
                  <a:gd name="T2" fmla="+- 0 407 406"/>
                  <a:gd name="T3" fmla="*/ 407 h 440"/>
                  <a:gd name="T4" fmla="+- 0 6416 6340"/>
                  <a:gd name="T5" fmla="*/ T4 w 472"/>
                  <a:gd name="T6" fmla="+- 0 407 406"/>
                  <a:gd name="T7" fmla="*/ 407 h 440"/>
                  <a:gd name="T8" fmla="+- 0 6381 6340"/>
                  <a:gd name="T9" fmla="*/ T8 w 472"/>
                  <a:gd name="T10" fmla="+- 0 408 406"/>
                  <a:gd name="T11" fmla="*/ 408 h 440"/>
                  <a:gd name="T12" fmla="+- 0 6342 6340"/>
                  <a:gd name="T13" fmla="*/ T12 w 472"/>
                  <a:gd name="T14" fmla="+- 0 408 406"/>
                  <a:gd name="T15" fmla="*/ 408 h 440"/>
                  <a:gd name="T16" fmla="+- 0 6341 6340"/>
                  <a:gd name="T17" fmla="*/ T16 w 472"/>
                  <a:gd name="T18" fmla="+- 0 492 406"/>
                  <a:gd name="T19" fmla="*/ 492 h 440"/>
                  <a:gd name="T20" fmla="+- 0 6340 6340"/>
                  <a:gd name="T21" fmla="*/ T20 w 472"/>
                  <a:gd name="T22" fmla="+- 0 580 406"/>
                  <a:gd name="T23" fmla="*/ 580 h 440"/>
                  <a:gd name="T24" fmla="+- 0 6340 6340"/>
                  <a:gd name="T25" fmla="*/ T24 w 472"/>
                  <a:gd name="T26" fmla="+- 0 669 406"/>
                  <a:gd name="T27" fmla="*/ 669 h 440"/>
                  <a:gd name="T28" fmla="+- 0 6340 6340"/>
                  <a:gd name="T29" fmla="*/ T28 w 472"/>
                  <a:gd name="T30" fmla="+- 0 758 406"/>
                  <a:gd name="T31" fmla="*/ 758 h 440"/>
                  <a:gd name="T32" fmla="+- 0 6342 6340"/>
                  <a:gd name="T33" fmla="*/ T32 w 472"/>
                  <a:gd name="T34" fmla="+- 0 844 406"/>
                  <a:gd name="T35" fmla="*/ 844 h 440"/>
                  <a:gd name="T36" fmla="+- 0 6381 6340"/>
                  <a:gd name="T37" fmla="*/ T36 w 472"/>
                  <a:gd name="T38" fmla="+- 0 846 406"/>
                  <a:gd name="T39" fmla="*/ 846 h 440"/>
                  <a:gd name="T40" fmla="+- 0 6420 6340"/>
                  <a:gd name="T41" fmla="*/ T40 w 472"/>
                  <a:gd name="T42" fmla="+- 0 846 406"/>
                  <a:gd name="T43" fmla="*/ 846 h 440"/>
                  <a:gd name="T44" fmla="+- 0 6458 6340"/>
                  <a:gd name="T45" fmla="*/ T44 w 472"/>
                  <a:gd name="T46" fmla="+- 0 845 406"/>
                  <a:gd name="T47" fmla="*/ 845 h 440"/>
                  <a:gd name="T48" fmla="+- 0 6497 6340"/>
                  <a:gd name="T49" fmla="*/ T48 w 472"/>
                  <a:gd name="T50" fmla="+- 0 844 406"/>
                  <a:gd name="T51" fmla="*/ 844 h 440"/>
                  <a:gd name="T52" fmla="+- 0 6545 6340"/>
                  <a:gd name="T53" fmla="*/ T52 w 472"/>
                  <a:gd name="T54" fmla="+- 0 779 406"/>
                  <a:gd name="T55" fmla="*/ 779 h 440"/>
                  <a:gd name="T56" fmla="+- 0 6593 6340"/>
                  <a:gd name="T57" fmla="*/ T56 w 472"/>
                  <a:gd name="T58" fmla="+- 0 714 406"/>
                  <a:gd name="T59" fmla="*/ 714 h 440"/>
                  <a:gd name="T60" fmla="+- 0 6603 6340"/>
                  <a:gd name="T61" fmla="*/ T60 w 472"/>
                  <a:gd name="T62" fmla="+- 0 700 406"/>
                  <a:gd name="T63" fmla="*/ 700 h 440"/>
                  <a:gd name="T64" fmla="+- 0 6479 6340"/>
                  <a:gd name="T65" fmla="*/ T64 w 472"/>
                  <a:gd name="T66" fmla="+- 0 700 406"/>
                  <a:gd name="T67" fmla="*/ 700 h 440"/>
                  <a:gd name="T68" fmla="+- 0 6470 6340"/>
                  <a:gd name="T69" fmla="*/ T68 w 472"/>
                  <a:gd name="T70" fmla="+- 0 698 406"/>
                  <a:gd name="T71" fmla="*/ 698 h 440"/>
                  <a:gd name="T72" fmla="+- 0 6475 6340"/>
                  <a:gd name="T73" fmla="*/ T72 w 472"/>
                  <a:gd name="T74" fmla="+- 0 627 406"/>
                  <a:gd name="T75" fmla="*/ 627 h 440"/>
                  <a:gd name="T76" fmla="+- 0 6478 6340"/>
                  <a:gd name="T77" fmla="*/ T76 w 472"/>
                  <a:gd name="T78" fmla="+- 0 555 406"/>
                  <a:gd name="T79" fmla="*/ 555 h 440"/>
                  <a:gd name="T80" fmla="+- 0 6480 6340"/>
                  <a:gd name="T81" fmla="*/ T80 w 472"/>
                  <a:gd name="T82" fmla="+- 0 481 406"/>
                  <a:gd name="T83" fmla="*/ 481 h 440"/>
                  <a:gd name="T84" fmla="+- 0 6483 6340"/>
                  <a:gd name="T85" fmla="*/ T84 w 472"/>
                  <a:gd name="T86" fmla="+- 0 408 406"/>
                  <a:gd name="T87" fmla="*/ 408 h 440"/>
                  <a:gd name="T88" fmla="+- 0 6381 6340"/>
                  <a:gd name="T89" fmla="*/ T88 w 472"/>
                  <a:gd name="T90" fmla="+- 0 408 406"/>
                  <a:gd name="T91" fmla="*/ 408 h 440"/>
                  <a:gd name="T92" fmla="+- 0 6483 6340"/>
                  <a:gd name="T93" fmla="*/ T92 w 472"/>
                  <a:gd name="T94" fmla="+- 0 408 406"/>
                  <a:gd name="T95" fmla="*/ 408 h 440"/>
                  <a:gd name="T96" fmla="+- 0 6449 6340"/>
                  <a:gd name="T97" fmla="*/ T96 w 472"/>
                  <a:gd name="T98" fmla="+- 0 407 406"/>
                  <a:gd name="T99" fmla="*/ 407 h 440"/>
                  <a:gd name="T100" fmla="+- 0 6674 6340"/>
                  <a:gd name="T101" fmla="*/ T100 w 472"/>
                  <a:gd name="T102" fmla="+- 0 407 406"/>
                  <a:gd name="T103" fmla="*/ 407 h 440"/>
                  <a:gd name="T104" fmla="+- 0 6578 6340"/>
                  <a:gd name="T105" fmla="*/ T104 w 472"/>
                  <a:gd name="T106" fmla="+- 0 544 406"/>
                  <a:gd name="T107" fmla="*/ 544 h 440"/>
                  <a:gd name="T108" fmla="+- 0 6530 6340"/>
                  <a:gd name="T109" fmla="*/ T108 w 472"/>
                  <a:gd name="T110" fmla="+- 0 614 406"/>
                  <a:gd name="T111" fmla="*/ 614 h 440"/>
                  <a:gd name="T112" fmla="+- 0 6484 6340"/>
                  <a:gd name="T113" fmla="*/ T112 w 472"/>
                  <a:gd name="T114" fmla="+- 0 684 406"/>
                  <a:gd name="T115" fmla="*/ 684 h 440"/>
                  <a:gd name="T116" fmla="+- 0 6481 6340"/>
                  <a:gd name="T117" fmla="*/ T116 w 472"/>
                  <a:gd name="T118" fmla="+- 0 688 406"/>
                  <a:gd name="T119" fmla="*/ 688 h 440"/>
                  <a:gd name="T120" fmla="+- 0 6479 6340"/>
                  <a:gd name="T121" fmla="*/ T120 w 472"/>
                  <a:gd name="T122" fmla="+- 0 700 406"/>
                  <a:gd name="T123" fmla="*/ 700 h 440"/>
                  <a:gd name="T124" fmla="+- 0 6603 6340"/>
                  <a:gd name="T125" fmla="*/ T124 w 472"/>
                  <a:gd name="T126" fmla="+- 0 700 406"/>
                  <a:gd name="T127" fmla="*/ 700 h 440"/>
                  <a:gd name="T128" fmla="+- 0 6640 6340"/>
                  <a:gd name="T129" fmla="*/ T128 w 472"/>
                  <a:gd name="T130" fmla="+- 0 648 406"/>
                  <a:gd name="T131" fmla="*/ 648 h 440"/>
                  <a:gd name="T132" fmla="+- 0 6733 6340"/>
                  <a:gd name="T133" fmla="*/ T132 w 472"/>
                  <a:gd name="T134" fmla="+- 0 517 406"/>
                  <a:gd name="T135" fmla="*/ 517 h 440"/>
                  <a:gd name="T136" fmla="+- 0 6753 6340"/>
                  <a:gd name="T137" fmla="*/ T136 w 472"/>
                  <a:gd name="T138" fmla="+- 0 490 406"/>
                  <a:gd name="T139" fmla="*/ 490 h 440"/>
                  <a:gd name="T140" fmla="+- 0 6774 6340"/>
                  <a:gd name="T141" fmla="*/ T140 w 472"/>
                  <a:gd name="T142" fmla="+- 0 463 406"/>
                  <a:gd name="T143" fmla="*/ 463 h 440"/>
                  <a:gd name="T144" fmla="+- 0 6793 6340"/>
                  <a:gd name="T145" fmla="*/ T144 w 472"/>
                  <a:gd name="T146" fmla="+- 0 435 406"/>
                  <a:gd name="T147" fmla="*/ 435 h 440"/>
                  <a:gd name="T148" fmla="+- 0 6811 6340"/>
                  <a:gd name="T149" fmla="*/ T148 w 472"/>
                  <a:gd name="T150" fmla="+- 0 407 406"/>
                  <a:gd name="T151" fmla="*/ 407 h 440"/>
                  <a:gd name="T152" fmla="+- 0 6710 6340"/>
                  <a:gd name="T153" fmla="*/ T152 w 472"/>
                  <a:gd name="T154" fmla="+- 0 407 406"/>
                  <a:gd name="T155" fmla="*/ 407 h 440"/>
                  <a:gd name="T156" fmla="+- 0 6674 6340"/>
                  <a:gd name="T157" fmla="*/ T156 w 472"/>
                  <a:gd name="T158" fmla="+- 0 407 406"/>
                  <a:gd name="T159" fmla="*/ 407 h 440"/>
                  <a:gd name="T160" fmla="+- 0 6782 6340"/>
                  <a:gd name="T161" fmla="*/ T160 w 472"/>
                  <a:gd name="T162" fmla="+- 0 406 406"/>
                  <a:gd name="T163" fmla="*/ 406 h 440"/>
                  <a:gd name="T164" fmla="+- 0 6710 6340"/>
                  <a:gd name="T165" fmla="*/ T164 w 472"/>
                  <a:gd name="T166" fmla="+- 0 407 406"/>
                  <a:gd name="T167" fmla="*/ 407 h 440"/>
                  <a:gd name="T168" fmla="+- 0 6811 6340"/>
                  <a:gd name="T169" fmla="*/ T168 w 472"/>
                  <a:gd name="T170" fmla="+- 0 407 406"/>
                  <a:gd name="T171" fmla="*/ 407 h 440"/>
                  <a:gd name="T172" fmla="+- 0 6811 6340"/>
                  <a:gd name="T173" fmla="*/ T172 w 472"/>
                  <a:gd name="T174" fmla="+- 0 407 406"/>
                  <a:gd name="T175" fmla="*/ 407 h 440"/>
                  <a:gd name="T176" fmla="+- 0 6782 6340"/>
                  <a:gd name="T177" fmla="*/ T176 w 472"/>
                  <a:gd name="T178" fmla="+- 0 406 406"/>
                  <a:gd name="T179" fmla="*/ 406 h 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72" h="440">
                    <a:moveTo>
                      <a:pt x="109" y="1"/>
                    </a:moveTo>
                    <a:lnTo>
                      <a:pt x="76" y="1"/>
                    </a:lnTo>
                    <a:lnTo>
                      <a:pt x="41" y="2"/>
                    </a:lnTo>
                    <a:lnTo>
                      <a:pt x="2" y="2"/>
                    </a:lnTo>
                    <a:lnTo>
                      <a:pt x="1" y="86"/>
                    </a:lnTo>
                    <a:lnTo>
                      <a:pt x="0" y="174"/>
                    </a:lnTo>
                    <a:lnTo>
                      <a:pt x="0" y="263"/>
                    </a:lnTo>
                    <a:lnTo>
                      <a:pt x="0" y="352"/>
                    </a:lnTo>
                    <a:lnTo>
                      <a:pt x="2" y="438"/>
                    </a:lnTo>
                    <a:lnTo>
                      <a:pt x="41" y="440"/>
                    </a:lnTo>
                    <a:lnTo>
                      <a:pt x="80" y="440"/>
                    </a:lnTo>
                    <a:lnTo>
                      <a:pt x="118" y="439"/>
                    </a:lnTo>
                    <a:lnTo>
                      <a:pt x="157" y="438"/>
                    </a:lnTo>
                    <a:lnTo>
                      <a:pt x="205" y="373"/>
                    </a:lnTo>
                    <a:lnTo>
                      <a:pt x="253" y="308"/>
                    </a:lnTo>
                    <a:lnTo>
                      <a:pt x="263" y="294"/>
                    </a:lnTo>
                    <a:lnTo>
                      <a:pt x="139" y="294"/>
                    </a:lnTo>
                    <a:lnTo>
                      <a:pt x="130" y="292"/>
                    </a:lnTo>
                    <a:lnTo>
                      <a:pt x="135" y="221"/>
                    </a:lnTo>
                    <a:lnTo>
                      <a:pt x="138" y="149"/>
                    </a:lnTo>
                    <a:lnTo>
                      <a:pt x="140" y="75"/>
                    </a:lnTo>
                    <a:lnTo>
                      <a:pt x="143" y="2"/>
                    </a:lnTo>
                    <a:lnTo>
                      <a:pt x="41" y="2"/>
                    </a:lnTo>
                    <a:lnTo>
                      <a:pt x="143" y="2"/>
                    </a:lnTo>
                    <a:lnTo>
                      <a:pt x="109" y="1"/>
                    </a:lnTo>
                    <a:close/>
                    <a:moveTo>
                      <a:pt x="334" y="1"/>
                    </a:moveTo>
                    <a:lnTo>
                      <a:pt x="238" y="138"/>
                    </a:lnTo>
                    <a:lnTo>
                      <a:pt x="190" y="208"/>
                    </a:lnTo>
                    <a:lnTo>
                      <a:pt x="144" y="278"/>
                    </a:lnTo>
                    <a:lnTo>
                      <a:pt x="141" y="282"/>
                    </a:lnTo>
                    <a:lnTo>
                      <a:pt x="139" y="294"/>
                    </a:lnTo>
                    <a:lnTo>
                      <a:pt x="263" y="294"/>
                    </a:lnTo>
                    <a:lnTo>
                      <a:pt x="300" y="242"/>
                    </a:lnTo>
                    <a:lnTo>
                      <a:pt x="393" y="111"/>
                    </a:lnTo>
                    <a:lnTo>
                      <a:pt x="413" y="84"/>
                    </a:lnTo>
                    <a:lnTo>
                      <a:pt x="434" y="57"/>
                    </a:lnTo>
                    <a:lnTo>
                      <a:pt x="453" y="29"/>
                    </a:lnTo>
                    <a:lnTo>
                      <a:pt x="471" y="1"/>
                    </a:lnTo>
                    <a:lnTo>
                      <a:pt x="370" y="1"/>
                    </a:lnTo>
                    <a:lnTo>
                      <a:pt x="334" y="1"/>
                    </a:lnTo>
                    <a:close/>
                    <a:moveTo>
                      <a:pt x="442" y="0"/>
                    </a:moveTo>
                    <a:lnTo>
                      <a:pt x="370" y="1"/>
                    </a:lnTo>
                    <a:lnTo>
                      <a:pt x="471" y="1"/>
                    </a:lnTo>
                    <a:lnTo>
                      <a:pt x="442"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54" name="AutoShape 23">
                <a:extLst>
                  <a:ext uri="{FF2B5EF4-FFF2-40B4-BE49-F238E27FC236}">
                    <a16:creationId xmlns:a16="http://schemas.microsoft.com/office/drawing/2014/main" id="{E5129312-3603-4191-96A8-373837D6FBFC}"/>
                  </a:ext>
                </a:extLst>
              </p:cNvPr>
              <p:cNvSpPr>
                <a:spLocks/>
              </p:cNvSpPr>
              <p:nvPr/>
            </p:nvSpPr>
            <p:spPr bwMode="auto">
              <a:xfrm>
                <a:off x="3075647" y="50803"/>
                <a:ext cx="553" cy="439"/>
              </a:xfrm>
              <a:custGeom>
                <a:avLst/>
                <a:gdLst>
                  <a:gd name="T0" fmla="+- 0 6918 6682"/>
                  <a:gd name="T1" fmla="*/ T0 w 553"/>
                  <a:gd name="T2" fmla="+- 0 410 409"/>
                  <a:gd name="T3" fmla="*/ 410 h 439"/>
                  <a:gd name="T4" fmla="+- 0 6812 6682"/>
                  <a:gd name="T5" fmla="*/ T4 w 553"/>
                  <a:gd name="T6" fmla="+- 0 484 409"/>
                  <a:gd name="T7" fmla="*/ 484 h 439"/>
                  <a:gd name="T8" fmla="+- 0 6760 6682"/>
                  <a:gd name="T9" fmla="*/ T8 w 553"/>
                  <a:gd name="T10" fmla="+- 0 628 409"/>
                  <a:gd name="T11" fmla="*/ 628 h 439"/>
                  <a:gd name="T12" fmla="+- 0 6708 6682"/>
                  <a:gd name="T13" fmla="*/ T12 w 553"/>
                  <a:gd name="T14" fmla="+- 0 773 409"/>
                  <a:gd name="T15" fmla="*/ 773 h 439"/>
                  <a:gd name="T16" fmla="+- 0 6758 6682"/>
                  <a:gd name="T17" fmla="*/ T16 w 553"/>
                  <a:gd name="T18" fmla="+- 0 848 409"/>
                  <a:gd name="T19" fmla="*/ 848 h 439"/>
                  <a:gd name="T20" fmla="+- 0 7096 6682"/>
                  <a:gd name="T21" fmla="*/ T20 w 553"/>
                  <a:gd name="T22" fmla="+- 0 818 409"/>
                  <a:gd name="T23" fmla="*/ 818 h 439"/>
                  <a:gd name="T24" fmla="+- 0 7116 6682"/>
                  <a:gd name="T25" fmla="*/ T24 w 553"/>
                  <a:gd name="T26" fmla="+- 0 761 409"/>
                  <a:gd name="T27" fmla="*/ 761 h 439"/>
                  <a:gd name="T28" fmla="+- 0 6918 6682"/>
                  <a:gd name="T29" fmla="*/ T28 w 553"/>
                  <a:gd name="T30" fmla="+- 0 734 409"/>
                  <a:gd name="T31" fmla="*/ 734 h 439"/>
                  <a:gd name="T32" fmla="+- 0 6882 6682"/>
                  <a:gd name="T33" fmla="*/ T32 w 553"/>
                  <a:gd name="T34" fmla="+- 0 732 409"/>
                  <a:gd name="T35" fmla="*/ 732 h 439"/>
                  <a:gd name="T36" fmla="+- 0 6868 6682"/>
                  <a:gd name="T37" fmla="*/ T36 w 553"/>
                  <a:gd name="T38" fmla="+- 0 715 409"/>
                  <a:gd name="T39" fmla="*/ 715 h 439"/>
                  <a:gd name="T40" fmla="+- 0 6878 6682"/>
                  <a:gd name="T41" fmla="*/ T40 w 553"/>
                  <a:gd name="T42" fmla="+- 0 687 409"/>
                  <a:gd name="T43" fmla="*/ 687 h 439"/>
                  <a:gd name="T44" fmla="+- 0 6937 6682"/>
                  <a:gd name="T45" fmla="*/ T44 w 553"/>
                  <a:gd name="T46" fmla="+- 0 671 409"/>
                  <a:gd name="T47" fmla="*/ 671 h 439"/>
                  <a:gd name="T48" fmla="+- 0 7115 6682"/>
                  <a:gd name="T49" fmla="*/ T48 w 553"/>
                  <a:gd name="T50" fmla="+- 0 648 409"/>
                  <a:gd name="T51" fmla="*/ 648 h 439"/>
                  <a:gd name="T52" fmla="+- 0 7133 6682"/>
                  <a:gd name="T53" fmla="*/ T52 w 553"/>
                  <a:gd name="T54" fmla="+- 0 598 409"/>
                  <a:gd name="T55" fmla="*/ 598 h 439"/>
                  <a:gd name="T56" fmla="+- 0 7105 6682"/>
                  <a:gd name="T57" fmla="*/ T56 w 553"/>
                  <a:gd name="T58" fmla="+- 0 570 409"/>
                  <a:gd name="T59" fmla="*/ 570 h 439"/>
                  <a:gd name="T60" fmla="+- 0 6923 6682"/>
                  <a:gd name="T61" fmla="*/ T60 w 553"/>
                  <a:gd name="T62" fmla="+- 0 567 409"/>
                  <a:gd name="T63" fmla="*/ 567 h 439"/>
                  <a:gd name="T64" fmla="+- 0 6930 6682"/>
                  <a:gd name="T65" fmla="*/ T64 w 553"/>
                  <a:gd name="T66" fmla="+- 0 541 409"/>
                  <a:gd name="T67" fmla="*/ 541 h 439"/>
                  <a:gd name="T68" fmla="+- 0 6942 6682"/>
                  <a:gd name="T69" fmla="*/ T68 w 553"/>
                  <a:gd name="T70" fmla="+- 0 519 409"/>
                  <a:gd name="T71" fmla="*/ 519 h 439"/>
                  <a:gd name="T72" fmla="+- 0 7133 6682"/>
                  <a:gd name="T73" fmla="*/ T72 w 553"/>
                  <a:gd name="T74" fmla="+- 0 517 409"/>
                  <a:gd name="T75" fmla="*/ 517 h 439"/>
                  <a:gd name="T76" fmla="+- 0 7207 6682"/>
                  <a:gd name="T77" fmla="*/ T76 w 553"/>
                  <a:gd name="T78" fmla="+- 0 490 409"/>
                  <a:gd name="T79" fmla="*/ 490 h 439"/>
                  <a:gd name="T80" fmla="+- 0 7235 6682"/>
                  <a:gd name="T81" fmla="*/ T80 w 553"/>
                  <a:gd name="T82" fmla="+- 0 410 409"/>
                  <a:gd name="T83" fmla="*/ 410 h 439"/>
                  <a:gd name="T84" fmla="+- 0 7000 6682"/>
                  <a:gd name="T85" fmla="*/ T84 w 553"/>
                  <a:gd name="T86" fmla="+- 0 409 409"/>
                  <a:gd name="T87" fmla="*/ 409 h 439"/>
                  <a:gd name="T88" fmla="+- 0 6918 6682"/>
                  <a:gd name="T89" fmla="*/ T88 w 553"/>
                  <a:gd name="T90" fmla="+- 0 734 409"/>
                  <a:gd name="T91" fmla="*/ 734 h 439"/>
                  <a:gd name="T92" fmla="+- 0 7124 6682"/>
                  <a:gd name="T93" fmla="*/ T92 w 553"/>
                  <a:gd name="T94" fmla="+- 0 734 409"/>
                  <a:gd name="T95" fmla="*/ 734 h 439"/>
                  <a:gd name="T96" fmla="+- 0 7027 6682"/>
                  <a:gd name="T97" fmla="*/ T96 w 553"/>
                  <a:gd name="T98" fmla="+- 0 732 409"/>
                  <a:gd name="T99" fmla="*/ 732 h 439"/>
                  <a:gd name="T100" fmla="+- 0 6992 6682"/>
                  <a:gd name="T101" fmla="*/ T100 w 553"/>
                  <a:gd name="T102" fmla="+- 0 671 409"/>
                  <a:gd name="T103" fmla="*/ 671 h 439"/>
                  <a:gd name="T104" fmla="+- 0 7104 6682"/>
                  <a:gd name="T105" fmla="*/ T104 w 553"/>
                  <a:gd name="T106" fmla="+- 0 671 409"/>
                  <a:gd name="T107" fmla="*/ 671 h 439"/>
                  <a:gd name="T108" fmla="+- 0 7087 6682"/>
                  <a:gd name="T109" fmla="*/ T108 w 553"/>
                  <a:gd name="T110" fmla="+- 0 570 409"/>
                  <a:gd name="T111" fmla="*/ 570 h 439"/>
                  <a:gd name="T112" fmla="+- 0 7105 6682"/>
                  <a:gd name="T113" fmla="*/ T112 w 553"/>
                  <a:gd name="T114" fmla="+- 0 570 409"/>
                  <a:gd name="T115" fmla="*/ 570 h 439"/>
                  <a:gd name="T116" fmla="+- 0 7133 6682"/>
                  <a:gd name="T117" fmla="*/ T116 w 553"/>
                  <a:gd name="T118" fmla="+- 0 517 409"/>
                  <a:gd name="T119" fmla="*/ 517 h 439"/>
                  <a:gd name="T120" fmla="+- 0 7063 6682"/>
                  <a:gd name="T121" fmla="*/ T120 w 553"/>
                  <a:gd name="T122" fmla="+- 0 517 409"/>
                  <a:gd name="T123" fmla="*/ 517 h 439"/>
                  <a:gd name="T124" fmla="+- 0 7133 6682"/>
                  <a:gd name="T125" fmla="*/ T124 w 553"/>
                  <a:gd name="T126" fmla="+- 0 517 409"/>
                  <a:gd name="T127" fmla="*/ 517 h 439"/>
                  <a:gd name="T128" fmla="+- 0 7162 6682"/>
                  <a:gd name="T129" fmla="*/ T128 w 553"/>
                  <a:gd name="T130" fmla="+- 0 410 409"/>
                  <a:gd name="T131" fmla="*/ 410 h 439"/>
                  <a:gd name="T132" fmla="+- 0 7235 6682"/>
                  <a:gd name="T133" fmla="*/ T132 w 553"/>
                  <a:gd name="T134" fmla="+- 0 410 409"/>
                  <a:gd name="T135" fmla="*/ 410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553" h="439">
                    <a:moveTo>
                      <a:pt x="318" y="0"/>
                    </a:moveTo>
                    <a:lnTo>
                      <a:pt x="236" y="1"/>
                    </a:lnTo>
                    <a:lnTo>
                      <a:pt x="157" y="2"/>
                    </a:lnTo>
                    <a:lnTo>
                      <a:pt x="130" y="75"/>
                    </a:lnTo>
                    <a:lnTo>
                      <a:pt x="104" y="147"/>
                    </a:lnTo>
                    <a:lnTo>
                      <a:pt x="78" y="219"/>
                    </a:lnTo>
                    <a:lnTo>
                      <a:pt x="52" y="291"/>
                    </a:lnTo>
                    <a:lnTo>
                      <a:pt x="26" y="364"/>
                    </a:lnTo>
                    <a:lnTo>
                      <a:pt x="0" y="438"/>
                    </a:lnTo>
                    <a:lnTo>
                      <a:pt x="76" y="439"/>
                    </a:lnTo>
                    <a:lnTo>
                      <a:pt x="403" y="437"/>
                    </a:lnTo>
                    <a:lnTo>
                      <a:pt x="414" y="409"/>
                    </a:lnTo>
                    <a:lnTo>
                      <a:pt x="424" y="380"/>
                    </a:lnTo>
                    <a:lnTo>
                      <a:pt x="434" y="352"/>
                    </a:lnTo>
                    <a:lnTo>
                      <a:pt x="442" y="325"/>
                    </a:lnTo>
                    <a:lnTo>
                      <a:pt x="236" y="325"/>
                    </a:lnTo>
                    <a:lnTo>
                      <a:pt x="218" y="325"/>
                    </a:lnTo>
                    <a:lnTo>
                      <a:pt x="200" y="323"/>
                    </a:lnTo>
                    <a:lnTo>
                      <a:pt x="182" y="320"/>
                    </a:lnTo>
                    <a:lnTo>
                      <a:pt x="186" y="306"/>
                    </a:lnTo>
                    <a:lnTo>
                      <a:pt x="191" y="292"/>
                    </a:lnTo>
                    <a:lnTo>
                      <a:pt x="196" y="278"/>
                    </a:lnTo>
                    <a:lnTo>
                      <a:pt x="202" y="265"/>
                    </a:lnTo>
                    <a:lnTo>
                      <a:pt x="255" y="262"/>
                    </a:lnTo>
                    <a:lnTo>
                      <a:pt x="422" y="262"/>
                    </a:lnTo>
                    <a:lnTo>
                      <a:pt x="433" y="239"/>
                    </a:lnTo>
                    <a:lnTo>
                      <a:pt x="442" y="214"/>
                    </a:lnTo>
                    <a:lnTo>
                      <a:pt x="451" y="189"/>
                    </a:lnTo>
                    <a:lnTo>
                      <a:pt x="459" y="163"/>
                    </a:lnTo>
                    <a:lnTo>
                      <a:pt x="423" y="161"/>
                    </a:lnTo>
                    <a:lnTo>
                      <a:pt x="291" y="161"/>
                    </a:lnTo>
                    <a:lnTo>
                      <a:pt x="241" y="158"/>
                    </a:lnTo>
                    <a:lnTo>
                      <a:pt x="244" y="144"/>
                    </a:lnTo>
                    <a:lnTo>
                      <a:pt x="248" y="132"/>
                    </a:lnTo>
                    <a:lnTo>
                      <a:pt x="254" y="120"/>
                    </a:lnTo>
                    <a:lnTo>
                      <a:pt x="260" y="110"/>
                    </a:lnTo>
                    <a:lnTo>
                      <a:pt x="317" y="108"/>
                    </a:lnTo>
                    <a:lnTo>
                      <a:pt x="451" y="108"/>
                    </a:lnTo>
                    <a:lnTo>
                      <a:pt x="514" y="107"/>
                    </a:lnTo>
                    <a:lnTo>
                      <a:pt x="525" y="81"/>
                    </a:lnTo>
                    <a:lnTo>
                      <a:pt x="535" y="55"/>
                    </a:lnTo>
                    <a:lnTo>
                      <a:pt x="553" y="1"/>
                    </a:lnTo>
                    <a:lnTo>
                      <a:pt x="480" y="1"/>
                    </a:lnTo>
                    <a:lnTo>
                      <a:pt x="318" y="0"/>
                    </a:lnTo>
                    <a:close/>
                    <a:moveTo>
                      <a:pt x="345" y="323"/>
                    </a:moveTo>
                    <a:lnTo>
                      <a:pt x="236" y="325"/>
                    </a:lnTo>
                    <a:lnTo>
                      <a:pt x="442" y="325"/>
                    </a:lnTo>
                    <a:lnTo>
                      <a:pt x="391" y="323"/>
                    </a:lnTo>
                    <a:lnTo>
                      <a:pt x="345" y="323"/>
                    </a:lnTo>
                    <a:close/>
                    <a:moveTo>
                      <a:pt x="422" y="262"/>
                    </a:moveTo>
                    <a:lnTo>
                      <a:pt x="310" y="262"/>
                    </a:lnTo>
                    <a:lnTo>
                      <a:pt x="367" y="263"/>
                    </a:lnTo>
                    <a:lnTo>
                      <a:pt x="422" y="262"/>
                    </a:lnTo>
                    <a:close/>
                    <a:moveTo>
                      <a:pt x="405" y="161"/>
                    </a:moveTo>
                    <a:lnTo>
                      <a:pt x="291" y="161"/>
                    </a:lnTo>
                    <a:lnTo>
                      <a:pt x="423" y="161"/>
                    </a:lnTo>
                    <a:lnTo>
                      <a:pt x="405" y="161"/>
                    </a:lnTo>
                    <a:close/>
                    <a:moveTo>
                      <a:pt x="451" y="108"/>
                    </a:moveTo>
                    <a:lnTo>
                      <a:pt x="317" y="108"/>
                    </a:lnTo>
                    <a:lnTo>
                      <a:pt x="381" y="108"/>
                    </a:lnTo>
                    <a:lnTo>
                      <a:pt x="448" y="108"/>
                    </a:lnTo>
                    <a:lnTo>
                      <a:pt x="451" y="108"/>
                    </a:lnTo>
                    <a:close/>
                    <a:moveTo>
                      <a:pt x="553" y="1"/>
                    </a:moveTo>
                    <a:lnTo>
                      <a:pt x="480" y="1"/>
                    </a:lnTo>
                    <a:lnTo>
                      <a:pt x="553" y="1"/>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55" name="AutoShape 24">
                <a:extLst>
                  <a:ext uri="{FF2B5EF4-FFF2-40B4-BE49-F238E27FC236}">
                    <a16:creationId xmlns:a16="http://schemas.microsoft.com/office/drawing/2014/main" id="{C51009A6-486E-4563-A437-6F0A3898BABB}"/>
                  </a:ext>
                </a:extLst>
              </p:cNvPr>
              <p:cNvSpPr>
                <a:spLocks/>
              </p:cNvSpPr>
              <p:nvPr/>
            </p:nvSpPr>
            <p:spPr bwMode="auto">
              <a:xfrm>
                <a:off x="3076082" y="50804"/>
                <a:ext cx="402" cy="438"/>
              </a:xfrm>
              <a:custGeom>
                <a:avLst/>
                <a:gdLst>
                  <a:gd name="T0" fmla="+- 0 7340 7116"/>
                  <a:gd name="T1" fmla="*/ T0 w 402"/>
                  <a:gd name="T2" fmla="+- 0 411 411"/>
                  <a:gd name="T3" fmla="*/ 411 h 438"/>
                  <a:gd name="T4" fmla="+- 0 7306 7116"/>
                  <a:gd name="T5" fmla="*/ T4 w 402"/>
                  <a:gd name="T6" fmla="+- 0 411 411"/>
                  <a:gd name="T7" fmla="*/ 411 h 438"/>
                  <a:gd name="T8" fmla="+- 0 7272 7116"/>
                  <a:gd name="T9" fmla="*/ T8 w 402"/>
                  <a:gd name="T10" fmla="+- 0 413 411"/>
                  <a:gd name="T11" fmla="*/ 413 h 438"/>
                  <a:gd name="T12" fmla="+- 0 7246 7116"/>
                  <a:gd name="T13" fmla="*/ T12 w 402"/>
                  <a:gd name="T14" fmla="+- 0 481 411"/>
                  <a:gd name="T15" fmla="*/ 481 h 438"/>
                  <a:gd name="T16" fmla="+- 0 7219 7116"/>
                  <a:gd name="T17" fmla="*/ T16 w 402"/>
                  <a:gd name="T18" fmla="+- 0 553 411"/>
                  <a:gd name="T19" fmla="*/ 553 h 438"/>
                  <a:gd name="T20" fmla="+- 0 7192 7116"/>
                  <a:gd name="T21" fmla="*/ T20 w 402"/>
                  <a:gd name="T22" fmla="+- 0 627 411"/>
                  <a:gd name="T23" fmla="*/ 627 h 438"/>
                  <a:gd name="T24" fmla="+- 0 7166 7116"/>
                  <a:gd name="T25" fmla="*/ T24 w 402"/>
                  <a:gd name="T26" fmla="+- 0 701 411"/>
                  <a:gd name="T27" fmla="*/ 701 h 438"/>
                  <a:gd name="T28" fmla="+- 0 7141 7116"/>
                  <a:gd name="T29" fmla="*/ T28 w 402"/>
                  <a:gd name="T30" fmla="+- 0 775 411"/>
                  <a:gd name="T31" fmla="*/ 775 h 438"/>
                  <a:gd name="T32" fmla="+- 0 7116 7116"/>
                  <a:gd name="T33" fmla="*/ T32 w 402"/>
                  <a:gd name="T34" fmla="+- 0 847 411"/>
                  <a:gd name="T35" fmla="*/ 847 h 438"/>
                  <a:gd name="T36" fmla="+- 0 7189 7116"/>
                  <a:gd name="T37" fmla="*/ T36 w 402"/>
                  <a:gd name="T38" fmla="+- 0 848 411"/>
                  <a:gd name="T39" fmla="*/ 848 h 438"/>
                  <a:gd name="T40" fmla="+- 0 7258 7116"/>
                  <a:gd name="T41" fmla="*/ T40 w 402"/>
                  <a:gd name="T42" fmla="+- 0 848 411"/>
                  <a:gd name="T43" fmla="*/ 848 h 438"/>
                  <a:gd name="T44" fmla="+- 0 7478 7116"/>
                  <a:gd name="T45" fmla="*/ T44 w 402"/>
                  <a:gd name="T46" fmla="+- 0 846 411"/>
                  <a:gd name="T47" fmla="*/ 846 h 438"/>
                  <a:gd name="T48" fmla="+- 0 7489 7116"/>
                  <a:gd name="T49" fmla="*/ T48 w 402"/>
                  <a:gd name="T50" fmla="+- 0 818 411"/>
                  <a:gd name="T51" fmla="*/ 818 h 438"/>
                  <a:gd name="T52" fmla="+- 0 7501 7116"/>
                  <a:gd name="T53" fmla="*/ T52 w 402"/>
                  <a:gd name="T54" fmla="+- 0 790 411"/>
                  <a:gd name="T55" fmla="*/ 790 h 438"/>
                  <a:gd name="T56" fmla="+- 0 7511 7116"/>
                  <a:gd name="T57" fmla="*/ T56 w 402"/>
                  <a:gd name="T58" fmla="+- 0 761 411"/>
                  <a:gd name="T59" fmla="*/ 761 h 438"/>
                  <a:gd name="T60" fmla="+- 0 7518 7116"/>
                  <a:gd name="T61" fmla="*/ T60 w 402"/>
                  <a:gd name="T62" fmla="+- 0 733 411"/>
                  <a:gd name="T63" fmla="*/ 733 h 438"/>
                  <a:gd name="T64" fmla="+- 0 7342 7116"/>
                  <a:gd name="T65" fmla="*/ T64 w 402"/>
                  <a:gd name="T66" fmla="+- 0 733 411"/>
                  <a:gd name="T67" fmla="*/ 733 h 438"/>
                  <a:gd name="T68" fmla="+- 0 7297 7116"/>
                  <a:gd name="T69" fmla="*/ T68 w 402"/>
                  <a:gd name="T70" fmla="+- 0 731 411"/>
                  <a:gd name="T71" fmla="*/ 731 h 438"/>
                  <a:gd name="T72" fmla="+- 0 7324 7116"/>
                  <a:gd name="T73" fmla="*/ T72 w 402"/>
                  <a:gd name="T74" fmla="+- 0 650 411"/>
                  <a:gd name="T75" fmla="*/ 650 h 438"/>
                  <a:gd name="T76" fmla="+- 0 7382 7116"/>
                  <a:gd name="T77" fmla="*/ T76 w 402"/>
                  <a:gd name="T78" fmla="+- 0 492 411"/>
                  <a:gd name="T79" fmla="*/ 492 h 438"/>
                  <a:gd name="T80" fmla="+- 0 7409 7116"/>
                  <a:gd name="T81" fmla="*/ T80 w 402"/>
                  <a:gd name="T82" fmla="+- 0 411 411"/>
                  <a:gd name="T83" fmla="*/ 411 h 438"/>
                  <a:gd name="T84" fmla="+- 0 7375 7116"/>
                  <a:gd name="T85" fmla="*/ T84 w 402"/>
                  <a:gd name="T86" fmla="+- 0 411 411"/>
                  <a:gd name="T87" fmla="*/ 411 h 438"/>
                  <a:gd name="T88" fmla="+- 0 7340 7116"/>
                  <a:gd name="T89" fmla="*/ T88 w 402"/>
                  <a:gd name="T90" fmla="+- 0 411 411"/>
                  <a:gd name="T91" fmla="*/ 411 h 438"/>
                  <a:gd name="T92" fmla="+- 0 7458 7116"/>
                  <a:gd name="T93" fmla="*/ T92 w 402"/>
                  <a:gd name="T94" fmla="+- 0 732 411"/>
                  <a:gd name="T95" fmla="*/ 732 h 438"/>
                  <a:gd name="T96" fmla="+- 0 7342 7116"/>
                  <a:gd name="T97" fmla="*/ T96 w 402"/>
                  <a:gd name="T98" fmla="+- 0 733 411"/>
                  <a:gd name="T99" fmla="*/ 733 h 438"/>
                  <a:gd name="T100" fmla="+- 0 7518 7116"/>
                  <a:gd name="T101" fmla="*/ T100 w 402"/>
                  <a:gd name="T102" fmla="+- 0 733 411"/>
                  <a:gd name="T103" fmla="*/ 733 h 438"/>
                  <a:gd name="T104" fmla="+- 0 7518 7116"/>
                  <a:gd name="T105" fmla="*/ T104 w 402"/>
                  <a:gd name="T106" fmla="+- 0 732 411"/>
                  <a:gd name="T107" fmla="*/ 732 h 438"/>
                  <a:gd name="T108" fmla="+- 0 7458 7116"/>
                  <a:gd name="T109" fmla="*/ T108 w 402"/>
                  <a:gd name="T110" fmla="+- 0 732 411"/>
                  <a:gd name="T111" fmla="*/ 732 h 438"/>
                  <a:gd name="T112" fmla="+- 0 7409 7116"/>
                  <a:gd name="T113" fmla="*/ T112 w 402"/>
                  <a:gd name="T114" fmla="+- 0 411 411"/>
                  <a:gd name="T115" fmla="*/ 411 h 438"/>
                  <a:gd name="T116" fmla="+- 0 7375 7116"/>
                  <a:gd name="T117" fmla="*/ T116 w 402"/>
                  <a:gd name="T118" fmla="+- 0 411 411"/>
                  <a:gd name="T119" fmla="*/ 411 h 438"/>
                  <a:gd name="T120" fmla="+- 0 7409 7116"/>
                  <a:gd name="T121" fmla="*/ T120 w 402"/>
                  <a:gd name="T122" fmla="+- 0 411 411"/>
                  <a:gd name="T123" fmla="*/ 411 h 438"/>
                  <a:gd name="T124" fmla="+- 0 7409 7116"/>
                  <a:gd name="T125" fmla="*/ T124 w 402"/>
                  <a:gd name="T126" fmla="+- 0 411 411"/>
                  <a:gd name="T127" fmla="*/ 411 h 4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02" h="438">
                    <a:moveTo>
                      <a:pt x="224" y="0"/>
                    </a:moveTo>
                    <a:lnTo>
                      <a:pt x="190" y="0"/>
                    </a:lnTo>
                    <a:lnTo>
                      <a:pt x="156" y="2"/>
                    </a:lnTo>
                    <a:lnTo>
                      <a:pt x="130" y="70"/>
                    </a:lnTo>
                    <a:lnTo>
                      <a:pt x="103" y="142"/>
                    </a:lnTo>
                    <a:lnTo>
                      <a:pt x="76" y="216"/>
                    </a:lnTo>
                    <a:lnTo>
                      <a:pt x="50" y="290"/>
                    </a:lnTo>
                    <a:lnTo>
                      <a:pt x="25" y="364"/>
                    </a:lnTo>
                    <a:lnTo>
                      <a:pt x="0" y="436"/>
                    </a:lnTo>
                    <a:lnTo>
                      <a:pt x="73" y="437"/>
                    </a:lnTo>
                    <a:lnTo>
                      <a:pt x="142" y="437"/>
                    </a:lnTo>
                    <a:lnTo>
                      <a:pt x="362" y="435"/>
                    </a:lnTo>
                    <a:lnTo>
                      <a:pt x="373" y="407"/>
                    </a:lnTo>
                    <a:lnTo>
                      <a:pt x="385" y="379"/>
                    </a:lnTo>
                    <a:lnTo>
                      <a:pt x="395" y="350"/>
                    </a:lnTo>
                    <a:lnTo>
                      <a:pt x="402" y="322"/>
                    </a:lnTo>
                    <a:lnTo>
                      <a:pt x="226" y="322"/>
                    </a:lnTo>
                    <a:lnTo>
                      <a:pt x="181" y="320"/>
                    </a:lnTo>
                    <a:lnTo>
                      <a:pt x="208" y="239"/>
                    </a:lnTo>
                    <a:lnTo>
                      <a:pt x="266" y="81"/>
                    </a:lnTo>
                    <a:lnTo>
                      <a:pt x="293" y="0"/>
                    </a:lnTo>
                    <a:lnTo>
                      <a:pt x="259" y="0"/>
                    </a:lnTo>
                    <a:lnTo>
                      <a:pt x="224" y="0"/>
                    </a:lnTo>
                    <a:close/>
                    <a:moveTo>
                      <a:pt x="342" y="321"/>
                    </a:moveTo>
                    <a:lnTo>
                      <a:pt x="226" y="322"/>
                    </a:lnTo>
                    <a:lnTo>
                      <a:pt x="402" y="322"/>
                    </a:lnTo>
                    <a:lnTo>
                      <a:pt x="402" y="321"/>
                    </a:lnTo>
                    <a:lnTo>
                      <a:pt x="342" y="321"/>
                    </a:lnTo>
                    <a:close/>
                    <a:moveTo>
                      <a:pt x="293" y="0"/>
                    </a:moveTo>
                    <a:lnTo>
                      <a:pt x="259" y="0"/>
                    </a:lnTo>
                    <a:lnTo>
                      <a:pt x="293"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sp>
        <p:nvSpPr>
          <p:cNvPr id="75" name="TextBox 74">
            <a:extLst>
              <a:ext uri="{FF2B5EF4-FFF2-40B4-BE49-F238E27FC236}">
                <a16:creationId xmlns:a16="http://schemas.microsoft.com/office/drawing/2014/main" id="{C4D442EF-7E86-4470-AC89-B588AE4C5171}"/>
              </a:ext>
            </a:extLst>
          </p:cNvPr>
          <p:cNvSpPr txBox="1"/>
          <p:nvPr/>
        </p:nvSpPr>
        <p:spPr>
          <a:xfrm>
            <a:off x="74512" y="8709662"/>
            <a:ext cx="6104603" cy="255198"/>
          </a:xfrm>
          <a:prstGeom prst="rect">
            <a:avLst/>
          </a:prstGeom>
          <a:noFill/>
        </p:spPr>
        <p:txBody>
          <a:bodyPr wrap="square" rtlCol="0">
            <a:spAutoFit/>
          </a:bodyPr>
          <a:lstStyle/>
          <a:p>
            <a:r>
              <a:rPr lang="en-HK" sz="529" dirty="0">
                <a:latin typeface="Yu Mincho" panose="02020400000000000000" pitchFamily="18" charset="-128"/>
                <a:ea typeface="Yu Mincho" panose="02020400000000000000" pitchFamily="18" charset="-128"/>
              </a:rPr>
              <a:t>(</a:t>
            </a:r>
            <a:r>
              <a:rPr lang="ja-JP" altLang="en-US" sz="529" dirty="0">
                <a:latin typeface="Yu Mincho" panose="02020400000000000000" pitchFamily="18" charset="-128"/>
                <a:ea typeface="Yu Mincho" panose="02020400000000000000" pitchFamily="18" charset="-128"/>
              </a:rPr>
              <a:t>注</a:t>
            </a:r>
            <a:r>
              <a:rPr lang="en-HK" sz="529" dirty="0">
                <a:latin typeface="Yu Mincho" panose="02020400000000000000" pitchFamily="18" charset="-128"/>
                <a:ea typeface="Yu Mincho" panose="02020400000000000000" pitchFamily="18" charset="-128"/>
              </a:rPr>
              <a:t>)</a:t>
            </a:r>
            <a:r>
              <a:rPr lang="ja-JP" altLang="en-US" sz="529" dirty="0">
                <a:latin typeface="Yu Mincho" panose="02020400000000000000" pitchFamily="18" charset="-128"/>
                <a:ea typeface="Yu Mincho" panose="02020400000000000000" pitchFamily="18" charset="-128"/>
              </a:rPr>
              <a:t>料金は混雑状況に応じて変動いたします。キャンペー実施期間中は上記料金からお値引きがございます。　</a:t>
            </a:r>
            <a:r>
              <a:rPr lang="en-US" altLang="ja-JP" sz="529" dirty="0">
                <a:latin typeface="Yu Mincho" panose="02020400000000000000" pitchFamily="18" charset="-128"/>
                <a:ea typeface="Yu Mincho" panose="02020400000000000000" pitchFamily="18" charset="-128"/>
              </a:rPr>
              <a:t>Port Charge (</a:t>
            </a:r>
            <a:r>
              <a:rPr lang="ja-JP" altLang="en-US" sz="529" dirty="0">
                <a:latin typeface="Yu Mincho" panose="02020400000000000000" pitchFamily="18" charset="-128"/>
                <a:ea typeface="Yu Mincho" panose="02020400000000000000" pitchFamily="18" charset="-128"/>
              </a:rPr>
              <a:t>お一人様</a:t>
            </a:r>
            <a:r>
              <a:rPr lang="en-HK" altLang="ja-JP" sz="529" dirty="0">
                <a:latin typeface="Yu Mincho" panose="02020400000000000000" pitchFamily="18" charset="-128"/>
                <a:ea typeface="Yu Mincho" panose="02020400000000000000" pitchFamily="18" charset="-128"/>
              </a:rPr>
              <a:t>HK$500</a:t>
            </a:r>
            <a:r>
              <a:rPr lang="ja-JP" altLang="en-US" sz="529" dirty="0">
                <a:latin typeface="Yu Mincho" panose="02020400000000000000" pitchFamily="18" charset="-128"/>
                <a:ea typeface="Yu Mincho" panose="02020400000000000000" pitchFamily="18" charset="-128"/>
              </a:rPr>
              <a:t>は上記金額に含まれております）</a:t>
            </a:r>
            <a:endParaRPr lang="en-HK" altLang="ja-JP" sz="529" dirty="0">
              <a:latin typeface="Yu Mincho" panose="02020400000000000000" pitchFamily="18" charset="-128"/>
              <a:ea typeface="Yu Mincho" panose="02020400000000000000" pitchFamily="18" charset="-128"/>
            </a:endParaRPr>
          </a:p>
          <a:p>
            <a:r>
              <a:rPr lang="ja-JP" altLang="en-US" sz="529" dirty="0">
                <a:latin typeface="Yu Mincho" panose="02020400000000000000" pitchFamily="18" charset="-128"/>
                <a:ea typeface="Yu Mincho" panose="02020400000000000000" pitchFamily="18" charset="-128"/>
              </a:rPr>
              <a:t>　　上記料金の他、お一人様（大人・子供同額）</a:t>
            </a:r>
            <a:r>
              <a:rPr lang="en-HK" altLang="ja-JP" sz="529" dirty="0">
                <a:latin typeface="Yu Mincho" panose="02020400000000000000" pitchFamily="18" charset="-128"/>
                <a:ea typeface="Yu Mincho" panose="02020400000000000000" pitchFamily="18" charset="-128"/>
              </a:rPr>
              <a:t>Tips</a:t>
            </a:r>
            <a:r>
              <a:rPr lang="ja-JP" altLang="en-US" sz="529" dirty="0">
                <a:latin typeface="Yu Mincho" panose="02020400000000000000" pitchFamily="18" charset="-128"/>
                <a:ea typeface="Yu Mincho" panose="02020400000000000000" pitchFamily="18" charset="-128"/>
              </a:rPr>
              <a:t>が</a:t>
            </a:r>
            <a:r>
              <a:rPr lang="en-US" altLang="ja-JP" sz="529" dirty="0">
                <a:latin typeface="Yu Mincho" panose="02020400000000000000" pitchFamily="18" charset="-128"/>
                <a:ea typeface="Yu Mincho" panose="02020400000000000000" pitchFamily="18" charset="-128"/>
              </a:rPr>
              <a:t>1</a:t>
            </a:r>
            <a:r>
              <a:rPr lang="ja-JP" altLang="en-US" sz="529" dirty="0">
                <a:latin typeface="Yu Mincho" panose="02020400000000000000" pitchFamily="18" charset="-128"/>
                <a:ea typeface="Yu Mincho" panose="02020400000000000000" pitchFamily="18" charset="-128"/>
              </a:rPr>
              <a:t>日あたり</a:t>
            </a:r>
            <a:r>
              <a:rPr lang="en-HK" altLang="ja-JP" sz="529" dirty="0">
                <a:latin typeface="Yu Mincho" panose="02020400000000000000" pitchFamily="18" charset="-128"/>
                <a:ea typeface="Yu Mincho" panose="02020400000000000000" pitchFamily="18" charset="-128"/>
              </a:rPr>
              <a:t>HK$150</a:t>
            </a:r>
            <a:r>
              <a:rPr lang="ja-JP" altLang="en-US" sz="529" dirty="0">
                <a:latin typeface="Yu Mincho" panose="02020400000000000000" pitchFamily="18" charset="-128"/>
                <a:ea typeface="Yu Mincho" panose="02020400000000000000" pitchFamily="18" charset="-128"/>
              </a:rPr>
              <a:t>（</a:t>
            </a:r>
            <a:r>
              <a:rPr lang="en-HK" altLang="ja-JP" sz="529" dirty="0">
                <a:latin typeface="Yu Mincho" panose="02020400000000000000" pitchFamily="18" charset="-128"/>
                <a:ea typeface="Yu Mincho" panose="02020400000000000000" pitchFamily="18" charset="-128"/>
              </a:rPr>
              <a:t>Suite)</a:t>
            </a:r>
            <a:r>
              <a:rPr lang="ja-JP" altLang="en-US" sz="529" dirty="0">
                <a:latin typeface="Yu Mincho" panose="02020400000000000000" pitchFamily="18" charset="-128"/>
                <a:ea typeface="Yu Mincho" panose="02020400000000000000" pitchFamily="18" charset="-128"/>
              </a:rPr>
              <a:t>、</a:t>
            </a:r>
            <a:r>
              <a:rPr lang="en-HK" altLang="ja-JP" sz="529" dirty="0">
                <a:latin typeface="Yu Mincho" panose="02020400000000000000" pitchFamily="18" charset="-128"/>
                <a:ea typeface="Yu Mincho" panose="02020400000000000000" pitchFamily="18" charset="-128"/>
              </a:rPr>
              <a:t>HK$120</a:t>
            </a:r>
            <a:r>
              <a:rPr lang="ja-JP" altLang="en-US" sz="529" dirty="0">
                <a:latin typeface="Yu Mincho" panose="02020400000000000000" pitchFamily="18" charset="-128"/>
                <a:ea typeface="Yu Mincho" panose="02020400000000000000" pitchFamily="18" charset="-128"/>
              </a:rPr>
              <a:t>（</a:t>
            </a:r>
            <a:r>
              <a:rPr lang="en-HK" altLang="ja-JP" sz="529" dirty="0">
                <a:latin typeface="Yu Mincho" panose="02020400000000000000" pitchFamily="18" charset="-128"/>
                <a:ea typeface="Yu Mincho" panose="02020400000000000000" pitchFamily="18" charset="-128"/>
              </a:rPr>
              <a:t>Balcony</a:t>
            </a:r>
            <a:r>
              <a:rPr lang="ja-JP" altLang="en-US" sz="529" dirty="0">
                <a:latin typeface="Yu Mincho" panose="02020400000000000000" pitchFamily="18" charset="-128"/>
                <a:ea typeface="Yu Mincho" panose="02020400000000000000" pitchFamily="18" charset="-128"/>
              </a:rPr>
              <a:t>）がかかります。（こちらの費用はツアー最終日に船内でご精算となります）</a:t>
            </a:r>
            <a:endParaRPr lang="en-HK" sz="529" dirty="0">
              <a:latin typeface="Yu Mincho" panose="02020400000000000000" pitchFamily="18" charset="-128"/>
              <a:ea typeface="Yu Mincho" panose="02020400000000000000" pitchFamily="18" charset="-128"/>
            </a:endParaRPr>
          </a:p>
        </p:txBody>
      </p:sp>
      <p:sp>
        <p:nvSpPr>
          <p:cNvPr id="64" name="Rectangle 63">
            <a:extLst>
              <a:ext uri="{FF2B5EF4-FFF2-40B4-BE49-F238E27FC236}">
                <a16:creationId xmlns:a16="http://schemas.microsoft.com/office/drawing/2014/main" id="{565875D0-3C43-4435-B340-BA579654DB9B}"/>
              </a:ext>
            </a:extLst>
          </p:cNvPr>
          <p:cNvSpPr>
            <a:spLocks noChangeArrowheads="1"/>
          </p:cNvSpPr>
          <p:nvPr/>
        </p:nvSpPr>
        <p:spPr bwMode="auto">
          <a:xfrm>
            <a:off x="33927" y="5387293"/>
            <a:ext cx="1900494" cy="199243"/>
          </a:xfrm>
          <a:prstGeom prst="rect">
            <a:avLst/>
          </a:prstGeom>
          <a:noFill/>
          <a:ln w="9525">
            <a:noFill/>
            <a:miter lim="800000"/>
            <a:headEnd/>
            <a:tailEnd/>
          </a:ln>
          <a:effectLst/>
        </p:spPr>
        <p:txBody>
          <a:bodyPr wrap="square" lIns="89873" tIns="44937" rIns="89873" bIns="44937">
            <a:spAutoFit/>
          </a:bodyPr>
          <a:lstStyle>
            <a:lvl1pPr defTabSz="1019175">
              <a:defRPr kumimoji="1">
                <a:solidFill>
                  <a:schemeClr val="tx1"/>
                </a:solidFill>
                <a:latin typeface="Arial" pitchFamily="34" charset="0"/>
                <a:ea typeface="ＭＳ Ｐゴシック" pitchFamily="50" charset="-128"/>
              </a:defRPr>
            </a:lvl1pPr>
            <a:lvl2pPr marL="509588" defTabSz="1019175">
              <a:defRPr kumimoji="1">
                <a:solidFill>
                  <a:schemeClr val="tx1"/>
                </a:solidFill>
                <a:latin typeface="Arial" pitchFamily="34" charset="0"/>
                <a:ea typeface="ＭＳ Ｐゴシック" pitchFamily="50" charset="-128"/>
              </a:defRPr>
            </a:lvl2pPr>
            <a:lvl3pPr marL="1019175" defTabSz="1019175">
              <a:defRPr kumimoji="1">
                <a:solidFill>
                  <a:schemeClr val="tx1"/>
                </a:solidFill>
                <a:latin typeface="Arial" pitchFamily="34" charset="0"/>
                <a:ea typeface="ＭＳ Ｐゴシック" pitchFamily="50" charset="-128"/>
              </a:defRPr>
            </a:lvl3pPr>
            <a:lvl4pPr marL="1528763" defTabSz="1019175">
              <a:defRPr kumimoji="1">
                <a:solidFill>
                  <a:schemeClr val="tx1"/>
                </a:solidFill>
                <a:latin typeface="Arial" pitchFamily="34" charset="0"/>
                <a:ea typeface="ＭＳ Ｐゴシック" pitchFamily="50" charset="-128"/>
              </a:defRPr>
            </a:lvl4pPr>
            <a:lvl5pPr marL="2038350" defTabSz="1019175">
              <a:defRPr kumimoji="1">
                <a:solidFill>
                  <a:schemeClr val="tx1"/>
                </a:solidFill>
                <a:latin typeface="Arial" pitchFamily="34" charset="0"/>
                <a:ea typeface="ＭＳ Ｐゴシック" pitchFamily="50" charset="-128"/>
              </a:defRPr>
            </a:lvl5pPr>
            <a:lvl6pPr marL="2495550" defTabSz="1019175" fontAlgn="base">
              <a:spcBef>
                <a:spcPct val="0"/>
              </a:spcBef>
              <a:spcAft>
                <a:spcPct val="0"/>
              </a:spcAft>
              <a:defRPr kumimoji="1">
                <a:solidFill>
                  <a:schemeClr val="tx1"/>
                </a:solidFill>
                <a:latin typeface="Arial" pitchFamily="34" charset="0"/>
                <a:ea typeface="ＭＳ Ｐゴシック" pitchFamily="50" charset="-128"/>
              </a:defRPr>
            </a:lvl6pPr>
            <a:lvl7pPr marL="2952750" defTabSz="1019175" fontAlgn="base">
              <a:spcBef>
                <a:spcPct val="0"/>
              </a:spcBef>
              <a:spcAft>
                <a:spcPct val="0"/>
              </a:spcAft>
              <a:defRPr kumimoji="1">
                <a:solidFill>
                  <a:schemeClr val="tx1"/>
                </a:solidFill>
                <a:latin typeface="Arial" pitchFamily="34" charset="0"/>
                <a:ea typeface="ＭＳ Ｐゴシック" pitchFamily="50" charset="-128"/>
              </a:defRPr>
            </a:lvl7pPr>
            <a:lvl8pPr marL="3409950" defTabSz="1019175" fontAlgn="base">
              <a:spcBef>
                <a:spcPct val="0"/>
              </a:spcBef>
              <a:spcAft>
                <a:spcPct val="0"/>
              </a:spcAft>
              <a:defRPr kumimoji="1">
                <a:solidFill>
                  <a:schemeClr val="tx1"/>
                </a:solidFill>
                <a:latin typeface="Arial" pitchFamily="34" charset="0"/>
                <a:ea typeface="ＭＳ Ｐゴシック" pitchFamily="50" charset="-128"/>
              </a:defRPr>
            </a:lvl8pPr>
            <a:lvl9pPr marL="3867150" defTabSz="1019175" fontAlgn="base">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705" b="1" dirty="0">
                <a:latin typeface="Microsoft Himalaya" panose="01010100010101010101" pitchFamily="2" charset="0"/>
                <a:ea typeface="HGSeikaishotaiPRO" panose="03000600000000000000"/>
                <a:cs typeface="Microsoft Himalaya" panose="01010100010101010101" pitchFamily="2" charset="0"/>
              </a:rPr>
              <a:t>●運行スケジュール</a:t>
            </a:r>
            <a:endParaRPr lang="en-US" altLang="ja-JP" sz="441" dirty="0">
              <a:latin typeface="Microsoft Himalaya" panose="01010100010101010101" pitchFamily="2" charset="0"/>
              <a:ea typeface="HGSeikaishotaiPRO" panose="03000600000000000000"/>
              <a:cs typeface="Microsoft Himalaya" panose="01010100010101010101"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575052-FDA7-43D3-9813-B651CDA34F14}"/>
              </a:ext>
            </a:extLst>
          </p:cNvPr>
          <p:cNvSpPr/>
          <p:nvPr/>
        </p:nvSpPr>
        <p:spPr bwMode="auto">
          <a:xfrm>
            <a:off x="1" y="0"/>
            <a:ext cx="6852969" cy="2159107"/>
          </a:xfrm>
          <a:prstGeom prst="rect">
            <a:avLst/>
          </a:prstGeom>
          <a:solidFill>
            <a:srgbClr val="A0F3FE"/>
          </a:solidFill>
          <a:ln w="9525" cap="flat" cmpd="sng" algn="ctr">
            <a:no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en-HK" sz="1764"/>
          </a:p>
        </p:txBody>
      </p:sp>
      <p:sp>
        <p:nvSpPr>
          <p:cNvPr id="33" name="正方形/長方形 32">
            <a:extLst>
              <a:ext uri="{FF2B5EF4-FFF2-40B4-BE49-F238E27FC236}">
                <a16:creationId xmlns:a16="http://schemas.microsoft.com/office/drawing/2014/main" id="{B7CAAFED-8E3F-49C5-AAB3-74165DDC04A3}"/>
              </a:ext>
            </a:extLst>
          </p:cNvPr>
          <p:cNvSpPr/>
          <p:nvPr/>
        </p:nvSpPr>
        <p:spPr bwMode="auto">
          <a:xfrm>
            <a:off x="4455881" y="9015785"/>
            <a:ext cx="2397089" cy="318547"/>
          </a:xfrm>
          <a:prstGeom prst="rect">
            <a:avLst/>
          </a:prstGeom>
          <a:solidFill>
            <a:schemeClr val="bg1"/>
          </a:solidFill>
          <a:ln w="9525" cap="flat" cmpd="sng" algn="ctr">
            <a:no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ja-JP" altLang="en-US" sz="1764"/>
          </a:p>
        </p:txBody>
      </p:sp>
      <p:cxnSp>
        <p:nvCxnSpPr>
          <p:cNvPr id="31" name="直線コネクタ 30">
            <a:extLst>
              <a:ext uri="{FF2B5EF4-FFF2-40B4-BE49-F238E27FC236}">
                <a16:creationId xmlns:a16="http://schemas.microsoft.com/office/drawing/2014/main" id="{D23999A4-809F-4181-8408-DFDC09120C2D}"/>
              </a:ext>
            </a:extLst>
          </p:cNvPr>
          <p:cNvCxnSpPr/>
          <p:nvPr/>
        </p:nvCxnSpPr>
        <p:spPr bwMode="auto">
          <a:xfrm>
            <a:off x="4571956" y="8127878"/>
            <a:ext cx="2130681"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 Box 11">
            <a:extLst>
              <a:ext uri="{FF2B5EF4-FFF2-40B4-BE49-F238E27FC236}">
                <a16:creationId xmlns:a16="http://schemas.microsoft.com/office/drawing/2014/main" id="{A905D814-7FB4-480C-B51D-F31053A5A1FD}"/>
              </a:ext>
            </a:extLst>
          </p:cNvPr>
          <p:cNvSpPr txBox="1">
            <a:spLocks noChangeArrowheads="1"/>
          </p:cNvSpPr>
          <p:nvPr/>
        </p:nvSpPr>
        <p:spPr bwMode="auto">
          <a:xfrm>
            <a:off x="2227977" y="4776559"/>
            <a:ext cx="2144798" cy="88896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93178" tIns="46589" rIns="93178" bIns="46589"/>
          <a:lstStyle>
            <a:lvl1pPr algn="l" defTabSz="1055688" eaLnBrk="0" hangingPunct="0">
              <a:spcBef>
                <a:spcPct val="20000"/>
              </a:spcBef>
              <a:buChar char="•"/>
              <a:defRPr kumimoji="1" sz="3300">
                <a:solidFill>
                  <a:schemeClr val="tx1"/>
                </a:solidFill>
                <a:latin typeface="Arial" charset="0"/>
                <a:ea typeface="ＭＳ Ｐゴシック" charset="-128"/>
              </a:defRPr>
            </a:lvl1pPr>
            <a:lvl2pPr marL="528638" indent="-303213" algn="l" defTabSz="1055688" eaLnBrk="0" hangingPunct="0">
              <a:spcBef>
                <a:spcPct val="20000"/>
              </a:spcBef>
              <a:buChar char="–"/>
              <a:defRPr kumimoji="1" sz="2900">
                <a:solidFill>
                  <a:schemeClr val="tx1"/>
                </a:solidFill>
                <a:latin typeface="Arial" charset="0"/>
                <a:ea typeface="ＭＳ Ｐゴシック" charset="-128"/>
              </a:defRPr>
            </a:lvl2pPr>
            <a:lvl3pPr marL="1055688" indent="-239713" algn="l" defTabSz="1055688" eaLnBrk="0" hangingPunct="0">
              <a:spcBef>
                <a:spcPct val="20000"/>
              </a:spcBef>
              <a:buChar char="•"/>
              <a:defRPr kumimoji="1" sz="2600">
                <a:solidFill>
                  <a:schemeClr val="tx1"/>
                </a:solidFill>
                <a:latin typeface="Arial" charset="0"/>
                <a:ea typeface="ＭＳ Ｐゴシック" charset="-128"/>
              </a:defRPr>
            </a:lvl3pPr>
            <a:lvl4pPr marL="1585913" indent="-244475" algn="l" defTabSz="1055688" eaLnBrk="0" hangingPunct="0">
              <a:spcBef>
                <a:spcPct val="20000"/>
              </a:spcBef>
              <a:buChar char="–"/>
              <a:defRPr kumimoji="1" sz="2100">
                <a:solidFill>
                  <a:schemeClr val="tx1"/>
                </a:solidFill>
                <a:latin typeface="Arial" charset="0"/>
                <a:ea typeface="ＭＳ Ｐゴシック" charset="-128"/>
              </a:defRPr>
            </a:lvl4pPr>
            <a:lvl5pPr marL="2112963" indent="-242888" algn="l" defTabSz="1055688" eaLnBrk="0" hangingPunct="0">
              <a:spcBef>
                <a:spcPct val="20000"/>
              </a:spcBef>
              <a:buChar char="»"/>
              <a:defRPr kumimoji="1" sz="2100">
                <a:solidFill>
                  <a:schemeClr val="tx1"/>
                </a:solidFill>
                <a:latin typeface="Arial" charset="0"/>
                <a:ea typeface="ＭＳ Ｐゴシック" charset="-128"/>
              </a:defRPr>
            </a:lvl5pPr>
            <a:lvl6pPr marL="2570163" indent="-242888" defTabSz="1055688"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27363" indent="-242888" defTabSz="1055688"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484563" indent="-242888" defTabSz="1055688"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41763" indent="-242888" defTabSz="1055688"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ts val="0"/>
              </a:spcBef>
              <a:buNone/>
            </a:pPr>
            <a:endParaRPr lang="en-US" altLang="ja-JP" sz="441" dirty="0">
              <a:latin typeface="+mj-ea"/>
              <a:ea typeface="+mj-ea"/>
            </a:endParaRPr>
          </a:p>
        </p:txBody>
      </p:sp>
      <p:sp>
        <p:nvSpPr>
          <p:cNvPr id="67" name="正方形/長方形 72">
            <a:extLst>
              <a:ext uri="{FF2B5EF4-FFF2-40B4-BE49-F238E27FC236}">
                <a16:creationId xmlns:a16="http://schemas.microsoft.com/office/drawing/2014/main" id="{E334207B-15B7-4104-A442-C45E0ECC0BC9}"/>
              </a:ext>
            </a:extLst>
          </p:cNvPr>
          <p:cNvSpPr>
            <a:spLocks noChangeArrowheads="1"/>
          </p:cNvSpPr>
          <p:nvPr/>
        </p:nvSpPr>
        <p:spPr bwMode="auto">
          <a:xfrm>
            <a:off x="144302" y="6174199"/>
            <a:ext cx="6346263"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お申込時の注意事項とご案内</a:t>
            </a:r>
            <a:endParaRPr lang="ja-JP" altLang="ja-JP" sz="617" dirty="0">
              <a:solidFill>
                <a:srgbClr val="663300"/>
              </a:solidFill>
              <a:latin typeface="BIZ UDPゴシック" panose="020B0400000000000000" pitchFamily="50" charset="-128"/>
              <a:ea typeface="BIZ UDPゴシック" panose="020B0400000000000000" pitchFamily="50" charset="-128"/>
            </a:endParaRPr>
          </a:p>
        </p:txBody>
      </p:sp>
      <p:sp>
        <p:nvSpPr>
          <p:cNvPr id="69" name="正方形/長方形 72">
            <a:extLst>
              <a:ext uri="{FF2B5EF4-FFF2-40B4-BE49-F238E27FC236}">
                <a16:creationId xmlns:a16="http://schemas.microsoft.com/office/drawing/2014/main" id="{D5739479-0AFE-4412-95CE-70F810011542}"/>
              </a:ext>
            </a:extLst>
          </p:cNvPr>
          <p:cNvSpPr>
            <a:spLocks noChangeArrowheads="1"/>
          </p:cNvSpPr>
          <p:nvPr/>
        </p:nvSpPr>
        <p:spPr bwMode="auto">
          <a:xfrm>
            <a:off x="121020" y="6382990"/>
            <a:ext cx="4498383"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ja-JP" altLang="en-US" sz="617" dirty="0">
                <a:latin typeface="BIZ UDPゴシック" panose="020B0400000000000000" pitchFamily="50" charset="-128"/>
                <a:ea typeface="BIZ UDPゴシック" panose="020B0400000000000000" pitchFamily="50" charset="-128"/>
              </a:rPr>
              <a:t>① 新型コロナワクチン接種</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a:t>
            </a:r>
            <a:r>
              <a:rPr lang="en-US" altLang="ja-JP" sz="617" dirty="0">
                <a:latin typeface="BIZ UDPゴシック" panose="020B0400000000000000" pitchFamily="50" charset="-128"/>
                <a:ea typeface="BIZ UDPゴシック" panose="020B0400000000000000" pitchFamily="50" charset="-128"/>
              </a:rPr>
              <a:t>18</a:t>
            </a:r>
            <a:r>
              <a:rPr lang="ja-JP" altLang="en-US" sz="617" dirty="0">
                <a:latin typeface="BIZ UDPゴシック" panose="020B0400000000000000" pitchFamily="50" charset="-128"/>
                <a:ea typeface="BIZ UDPゴシック" panose="020B0400000000000000" pitchFamily="50" charset="-128"/>
              </a:rPr>
              <a:t>歳以上のお客様はワクチン接種を</a:t>
            </a:r>
            <a:r>
              <a:rPr lang="en-US" altLang="ja-JP" sz="617" dirty="0">
                <a:latin typeface="BIZ UDPゴシック" panose="020B0400000000000000" pitchFamily="50" charset="-128"/>
                <a:ea typeface="BIZ UDPゴシック" panose="020B0400000000000000" pitchFamily="50" charset="-128"/>
              </a:rPr>
              <a:t>2</a:t>
            </a:r>
            <a:r>
              <a:rPr lang="ja-JP" altLang="en-US" sz="617" dirty="0">
                <a:latin typeface="BIZ UDPゴシック" panose="020B0400000000000000" pitchFamily="50" charset="-128"/>
                <a:ea typeface="BIZ UDPゴシック" panose="020B0400000000000000" pitchFamily="50" charset="-128"/>
              </a:rPr>
              <a:t>回終え、</a:t>
            </a:r>
            <a:r>
              <a:rPr lang="en-US" altLang="ja-JP" sz="617" dirty="0">
                <a:latin typeface="BIZ UDPゴシック" panose="020B0400000000000000" pitchFamily="50" charset="-128"/>
                <a:ea typeface="BIZ UDPゴシック" panose="020B0400000000000000" pitchFamily="50" charset="-128"/>
              </a:rPr>
              <a:t>2</a:t>
            </a:r>
            <a:r>
              <a:rPr lang="ja-JP" altLang="en-US" sz="617" dirty="0">
                <a:latin typeface="BIZ UDPゴシック" panose="020B0400000000000000" pitchFamily="50" charset="-128"/>
                <a:ea typeface="BIZ UDPゴシック" panose="020B0400000000000000" pitchFamily="50" charset="-128"/>
              </a:rPr>
              <a:t>回目の接種から</a:t>
            </a:r>
            <a:r>
              <a:rPr lang="en-US" altLang="ja-JP" sz="617" dirty="0">
                <a:latin typeface="BIZ UDPゴシック" panose="020B0400000000000000" pitchFamily="50" charset="-128"/>
                <a:ea typeface="BIZ UDPゴシック" panose="020B0400000000000000" pitchFamily="50" charset="-128"/>
              </a:rPr>
              <a:t>14</a:t>
            </a:r>
            <a:r>
              <a:rPr lang="ja-JP" altLang="en-US" sz="617" dirty="0">
                <a:latin typeface="BIZ UDPゴシック" panose="020B0400000000000000" pitchFamily="50" charset="-128"/>
                <a:ea typeface="BIZ UDPゴシック" panose="020B0400000000000000" pitchFamily="50" charset="-128"/>
              </a:rPr>
              <a:t>日が経過している必要があります</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None/>
            </a:pPr>
            <a:r>
              <a:rPr lang="en-HK" altLang="ja-JP" sz="617" dirty="0">
                <a:latin typeface="BIZ UDPゴシック" panose="020B0400000000000000" pitchFamily="50" charset="-128"/>
                <a:ea typeface="BIZ UDPゴシック" panose="020B0400000000000000" pitchFamily="50" charset="-128"/>
              </a:rPr>
              <a:t>   </a:t>
            </a:r>
            <a:r>
              <a:rPr lang="ja-JP" altLang="en-US" sz="617" dirty="0">
                <a:latin typeface="BIZ UDPゴシック" panose="020B0400000000000000" pitchFamily="50" charset="-128"/>
                <a:ea typeface="BIZ UDPゴシック" panose="020B0400000000000000" pitchFamily="50" charset="-128"/>
              </a:rPr>
              <a:t>　   </a:t>
            </a:r>
            <a:r>
              <a:rPr lang="en-US" altLang="ja-JP" sz="617" dirty="0">
                <a:latin typeface="BIZ UDPゴシック" panose="020B0400000000000000" pitchFamily="50" charset="-128"/>
                <a:ea typeface="BIZ UDPゴシック" panose="020B0400000000000000" pitchFamily="50" charset="-128"/>
              </a:rPr>
              <a:t>12</a:t>
            </a:r>
            <a:r>
              <a:rPr lang="ja-JP" altLang="en-US" sz="617" dirty="0">
                <a:latin typeface="BIZ UDPゴシック" panose="020B0400000000000000" pitchFamily="50" charset="-128"/>
                <a:ea typeface="BIZ UDPゴシック" panose="020B0400000000000000" pitchFamily="50" charset="-128"/>
              </a:rPr>
              <a:t>歳～</a:t>
            </a:r>
            <a:r>
              <a:rPr lang="en-US" altLang="ja-JP" sz="617" dirty="0">
                <a:latin typeface="BIZ UDPゴシック" panose="020B0400000000000000" pitchFamily="50" charset="-128"/>
                <a:ea typeface="BIZ UDPゴシック" panose="020B0400000000000000" pitchFamily="50" charset="-128"/>
              </a:rPr>
              <a:t>17</a:t>
            </a:r>
            <a:r>
              <a:rPr lang="ja-JP" altLang="en-US" sz="617" dirty="0">
                <a:latin typeface="BIZ UDPゴシック" panose="020B0400000000000000" pitchFamily="50" charset="-128"/>
                <a:ea typeface="BIZ UDPゴシック" panose="020B0400000000000000" pitchFamily="50" charset="-128"/>
              </a:rPr>
              <a:t>歳のお客様はワクチン接種を</a:t>
            </a:r>
            <a:r>
              <a:rPr lang="en-US" altLang="ja-JP" sz="617" dirty="0">
                <a:latin typeface="BIZ UDPゴシック" panose="020B0400000000000000" pitchFamily="50" charset="-128"/>
                <a:ea typeface="BIZ UDPゴシック" panose="020B0400000000000000" pitchFamily="50" charset="-128"/>
              </a:rPr>
              <a:t>1</a:t>
            </a:r>
            <a:r>
              <a:rPr lang="ja-JP" altLang="en-US" sz="617" dirty="0">
                <a:latin typeface="BIZ UDPゴシック" panose="020B0400000000000000" pitchFamily="50" charset="-128"/>
                <a:ea typeface="BIZ UDPゴシック" panose="020B0400000000000000" pitchFamily="50" charset="-128"/>
              </a:rPr>
              <a:t>回終え、接種から</a:t>
            </a:r>
            <a:r>
              <a:rPr lang="en-US" altLang="ja-JP" sz="617" dirty="0">
                <a:latin typeface="BIZ UDPゴシック" panose="020B0400000000000000" pitchFamily="50" charset="-128"/>
                <a:ea typeface="BIZ UDPゴシック" panose="020B0400000000000000" pitchFamily="50" charset="-128"/>
              </a:rPr>
              <a:t>14</a:t>
            </a:r>
            <a:r>
              <a:rPr lang="ja-JP" altLang="en-US" sz="617" dirty="0">
                <a:latin typeface="BIZ UDPゴシック" panose="020B0400000000000000" pitchFamily="50" charset="-128"/>
                <a:ea typeface="BIZ UDPゴシック" panose="020B0400000000000000" pitchFamily="50" charset="-128"/>
              </a:rPr>
              <a:t>日が経過している必要があります</a:t>
            </a:r>
            <a:endParaRPr lang="en-HK" altLang="ja-JP" sz="617" dirty="0">
              <a:latin typeface="BIZ UDPゴシック" panose="020B0400000000000000" pitchFamily="50" charset="-128"/>
              <a:ea typeface="BIZ UDPゴシック" panose="020B0400000000000000" pitchFamily="50" charset="-128"/>
            </a:endParaRPr>
          </a:p>
        </p:txBody>
      </p:sp>
      <p:sp>
        <p:nvSpPr>
          <p:cNvPr id="70" name="正方形/長方形 72">
            <a:extLst>
              <a:ext uri="{FF2B5EF4-FFF2-40B4-BE49-F238E27FC236}">
                <a16:creationId xmlns:a16="http://schemas.microsoft.com/office/drawing/2014/main" id="{4EA0F93E-7EAE-4839-A469-8080BCDC2E77}"/>
              </a:ext>
            </a:extLst>
          </p:cNvPr>
          <p:cNvSpPr>
            <a:spLocks noChangeArrowheads="1"/>
          </p:cNvSpPr>
          <p:nvPr/>
        </p:nvSpPr>
        <p:spPr bwMode="auto">
          <a:xfrm>
            <a:off x="119737" y="6844772"/>
            <a:ext cx="4498383"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ja-JP" altLang="en-US" sz="617" dirty="0">
                <a:latin typeface="BIZ UDPゴシック" panose="020B0400000000000000" pitchFamily="50" charset="-128"/>
                <a:ea typeface="BIZ UDPゴシック" panose="020B0400000000000000" pitchFamily="50" charset="-128"/>
              </a:rPr>
              <a:t>② </a:t>
            </a:r>
            <a:r>
              <a:rPr lang="en-US" altLang="ja-JP" sz="617" dirty="0">
                <a:latin typeface="BIZ UDPゴシック" panose="020B0400000000000000" pitchFamily="50" charset="-128"/>
                <a:ea typeface="BIZ UDPゴシック" panose="020B0400000000000000" pitchFamily="50" charset="-128"/>
              </a:rPr>
              <a:t>PCR</a:t>
            </a:r>
            <a:r>
              <a:rPr lang="ja-JP" altLang="en-US" sz="617" dirty="0">
                <a:latin typeface="BIZ UDPゴシック" panose="020B0400000000000000" pitchFamily="50" charset="-128"/>
                <a:ea typeface="BIZ UDPゴシック" panose="020B0400000000000000" pitchFamily="50" charset="-128"/>
              </a:rPr>
              <a:t>検査</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ご乗船日の</a:t>
            </a:r>
            <a:r>
              <a:rPr lang="en-US" altLang="ja-JP" sz="617" dirty="0">
                <a:latin typeface="BIZ UDPゴシック" panose="020B0400000000000000" pitchFamily="50" charset="-128"/>
                <a:ea typeface="BIZ UDPゴシック" panose="020B0400000000000000" pitchFamily="50" charset="-128"/>
              </a:rPr>
              <a:t>2</a:t>
            </a:r>
            <a:r>
              <a:rPr lang="ja-JP" altLang="en-US" sz="617" dirty="0">
                <a:latin typeface="BIZ UDPゴシック" panose="020B0400000000000000" pitchFamily="50" charset="-128"/>
                <a:ea typeface="BIZ UDPゴシック" panose="020B0400000000000000" pitchFamily="50" charset="-128"/>
              </a:rPr>
              <a:t>日前</a:t>
            </a:r>
            <a:r>
              <a:rPr lang="en-US" altLang="ja-JP" sz="617" dirty="0">
                <a:latin typeface="BIZ UDPゴシック" panose="020B0400000000000000" pitchFamily="50" charset="-128"/>
                <a:ea typeface="BIZ UDPゴシック" panose="020B0400000000000000" pitchFamily="50" charset="-128"/>
              </a:rPr>
              <a:t>13</a:t>
            </a:r>
            <a:r>
              <a:rPr lang="ja-JP" altLang="en-US" sz="617" dirty="0">
                <a:latin typeface="BIZ UDPゴシック" panose="020B0400000000000000" pitchFamily="50" charset="-128"/>
                <a:ea typeface="BIZ UDPゴシック" panose="020B0400000000000000" pitchFamily="50" charset="-128"/>
              </a:rPr>
              <a:t>時以降に受けた</a:t>
            </a:r>
            <a:r>
              <a:rPr lang="en-US" altLang="ja-JP" sz="617" dirty="0">
                <a:latin typeface="BIZ UDPゴシック" panose="020B0400000000000000" pitchFamily="50" charset="-128"/>
                <a:ea typeface="BIZ UDPゴシック" panose="020B0400000000000000" pitchFamily="50" charset="-128"/>
              </a:rPr>
              <a:t>PCR</a:t>
            </a:r>
            <a:r>
              <a:rPr lang="ja-JP" altLang="en-US" sz="617" dirty="0">
                <a:latin typeface="BIZ UDPゴシック" panose="020B0400000000000000" pitchFamily="50" charset="-128"/>
                <a:ea typeface="BIZ UDPゴシック" panose="020B0400000000000000" pitchFamily="50" charset="-128"/>
              </a:rPr>
              <a:t>検査の陰性証明書が必要となります</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香港政府の感染対策に基づき、唾液による検査は認められず、喉・鼻両方から検体を採取した検査結果が必要です　</a:t>
            </a:r>
            <a:endParaRPr lang="ja-JP" altLang="ja-JP" sz="617" dirty="0">
              <a:latin typeface="BIZ UDPゴシック" panose="020B0400000000000000" pitchFamily="50" charset="-128"/>
              <a:ea typeface="BIZ UDPゴシック" panose="020B0400000000000000" pitchFamily="50" charset="-128"/>
            </a:endParaRPr>
          </a:p>
        </p:txBody>
      </p:sp>
      <p:sp>
        <p:nvSpPr>
          <p:cNvPr id="71" name="正方形/長方形 72">
            <a:extLst>
              <a:ext uri="{FF2B5EF4-FFF2-40B4-BE49-F238E27FC236}">
                <a16:creationId xmlns:a16="http://schemas.microsoft.com/office/drawing/2014/main" id="{0135836F-7DD9-418A-9CF5-ABDF3DEA967A}"/>
              </a:ext>
            </a:extLst>
          </p:cNvPr>
          <p:cNvSpPr>
            <a:spLocks noChangeArrowheads="1"/>
          </p:cNvSpPr>
          <p:nvPr/>
        </p:nvSpPr>
        <p:spPr bwMode="auto">
          <a:xfrm>
            <a:off x="103773" y="7299316"/>
            <a:ext cx="4498383" cy="3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ja-JP" altLang="en-US" sz="617" dirty="0">
                <a:latin typeface="BIZ UDPゴシック" panose="020B0400000000000000" pitchFamily="50" charset="-128"/>
                <a:ea typeface="BIZ UDPゴシック" panose="020B0400000000000000" pitchFamily="50" charset="-128"/>
              </a:rPr>
              <a:t>③ 船内でのマスク着用</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船内共有スペースではマスクの着用が必要となります</a:t>
            </a:r>
            <a:endParaRPr lang="en-HK" altLang="ja-JP" sz="617" dirty="0">
              <a:latin typeface="BIZ UDPゴシック" panose="020B0400000000000000" pitchFamily="50" charset="-128"/>
              <a:ea typeface="BIZ UDPゴシック" panose="020B0400000000000000" pitchFamily="50" charset="-128"/>
            </a:endParaRPr>
          </a:p>
        </p:txBody>
      </p:sp>
      <p:sp>
        <p:nvSpPr>
          <p:cNvPr id="72" name="正方形/長方形 72">
            <a:extLst>
              <a:ext uri="{FF2B5EF4-FFF2-40B4-BE49-F238E27FC236}">
                <a16:creationId xmlns:a16="http://schemas.microsoft.com/office/drawing/2014/main" id="{6619CECC-78EC-40B2-AA76-5CF759202AE3}"/>
              </a:ext>
            </a:extLst>
          </p:cNvPr>
          <p:cNvSpPr>
            <a:spLocks noChangeArrowheads="1"/>
          </p:cNvSpPr>
          <p:nvPr/>
        </p:nvSpPr>
        <p:spPr bwMode="auto">
          <a:xfrm>
            <a:off x="86334" y="7654390"/>
            <a:ext cx="670796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en-US" altLang="ja-JP" sz="617" dirty="0">
                <a:latin typeface="BIZ UDPゴシック" panose="020B0400000000000000" pitchFamily="50" charset="-128"/>
                <a:ea typeface="BIZ UDPゴシック" panose="020B0400000000000000" pitchFamily="50" charset="-128"/>
              </a:rPr>
              <a:t>※</a:t>
            </a:r>
            <a:r>
              <a:rPr lang="ja-JP" altLang="en-US" sz="617" dirty="0">
                <a:latin typeface="BIZ UDPゴシック" panose="020B0400000000000000" pitchFamily="50" charset="-128"/>
                <a:ea typeface="BIZ UDPゴシック" panose="020B0400000000000000" pitchFamily="50" charset="-128"/>
              </a:rPr>
              <a:t>　本ツアーは香港居民のみが参加で出来るツアーとなっており、ご乗船時に</a:t>
            </a:r>
            <a:r>
              <a:rPr lang="en-US" altLang="ja-JP" sz="617" dirty="0">
                <a:latin typeface="BIZ UDPゴシック" panose="020B0400000000000000" pitchFamily="50" charset="-128"/>
                <a:ea typeface="BIZ UDPゴシック" panose="020B0400000000000000" pitchFamily="50" charset="-128"/>
              </a:rPr>
              <a:t>HKID</a:t>
            </a:r>
            <a:r>
              <a:rPr lang="ja-JP" altLang="en-US" sz="617" dirty="0">
                <a:latin typeface="BIZ UDPゴシック" panose="020B0400000000000000" pitchFamily="50" charset="-128"/>
                <a:ea typeface="BIZ UDPゴシック" panose="020B0400000000000000" pitchFamily="50" charset="-128"/>
              </a:rPr>
              <a:t>をご提示いただく必要があります。</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a:t>
            </a:r>
            <a:r>
              <a:rPr lang="en-US" altLang="ja-JP" sz="617" dirty="0">
                <a:latin typeface="BIZ UDPゴシック" panose="020B0400000000000000" pitchFamily="50" charset="-128"/>
                <a:ea typeface="BIZ UDPゴシック" panose="020B0400000000000000" pitchFamily="50" charset="-128"/>
              </a:rPr>
              <a:t>11</a:t>
            </a:r>
            <a:r>
              <a:rPr lang="ja-JP" altLang="en-US" sz="617" dirty="0">
                <a:latin typeface="BIZ UDPゴシック" panose="020B0400000000000000" pitchFamily="50" charset="-128"/>
                <a:ea typeface="BIZ UDPゴシック" panose="020B0400000000000000" pitchFamily="50" charset="-128"/>
              </a:rPr>
              <a:t>歳未満のお子様でまだ</a:t>
            </a:r>
            <a:r>
              <a:rPr lang="en-HK" altLang="ja-JP" sz="617" dirty="0">
                <a:latin typeface="BIZ UDPゴシック" panose="020B0400000000000000" pitchFamily="50" charset="-128"/>
                <a:ea typeface="BIZ UDPゴシック" panose="020B0400000000000000" pitchFamily="50" charset="-128"/>
              </a:rPr>
              <a:t>HKID</a:t>
            </a:r>
            <a:r>
              <a:rPr lang="ja-JP" altLang="en-US" sz="617" dirty="0">
                <a:latin typeface="BIZ UDPゴシック" panose="020B0400000000000000" pitchFamily="50" charset="-128"/>
                <a:ea typeface="BIZ UDPゴシック" panose="020B0400000000000000" pitchFamily="50" charset="-128"/>
              </a:rPr>
              <a:t>をお持ちでいらっしゃらない場合は、まずはお子様のパスポート・ビザ面のコピー、及びお子様のビザに紐づく大人の方のパスポート、ビザ、</a:t>
            </a:r>
            <a:r>
              <a:rPr lang="en-US" altLang="ja-JP" sz="617" dirty="0">
                <a:latin typeface="BIZ UDPゴシック" panose="020B0400000000000000" pitchFamily="50" charset="-128"/>
                <a:ea typeface="BIZ UDPゴシック" panose="020B0400000000000000" pitchFamily="50" charset="-128"/>
              </a:rPr>
              <a:t>HKID</a:t>
            </a:r>
            <a:r>
              <a:rPr lang="ja-JP" altLang="en-US" sz="617" dirty="0">
                <a:latin typeface="BIZ UDPゴシック" panose="020B0400000000000000" pitchFamily="50" charset="-128"/>
                <a:ea typeface="BIZ UDPゴシック" panose="020B0400000000000000" pitchFamily="50" charset="-128"/>
              </a:rPr>
              <a:t>コピーを</a:t>
            </a:r>
            <a:endParaRPr lang="en-HK" altLang="ja-JP" sz="617"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ご提出いただき、香港入国管理局の承認を得た後に手配を進めることとなります。</a:t>
            </a:r>
            <a:endParaRPr lang="ja-JP" altLang="ja-JP" sz="617" dirty="0">
              <a:latin typeface="BIZ UDPゴシック" panose="020B0400000000000000" pitchFamily="50" charset="-128"/>
              <a:ea typeface="BIZ UDPゴシック" panose="020B0400000000000000" pitchFamily="50" charset="-128"/>
            </a:endParaRPr>
          </a:p>
        </p:txBody>
      </p:sp>
      <p:sp>
        <p:nvSpPr>
          <p:cNvPr id="73" name="Rectangle 72">
            <a:extLst>
              <a:ext uri="{FF2B5EF4-FFF2-40B4-BE49-F238E27FC236}">
                <a16:creationId xmlns:a16="http://schemas.microsoft.com/office/drawing/2014/main" id="{8D937055-0F18-4706-A8E0-B0AEF34DF1A6}"/>
              </a:ext>
            </a:extLst>
          </p:cNvPr>
          <p:cNvSpPr/>
          <p:nvPr/>
        </p:nvSpPr>
        <p:spPr bwMode="auto">
          <a:xfrm>
            <a:off x="105055" y="6188676"/>
            <a:ext cx="6661770" cy="1964408"/>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en-HK" sz="1764"/>
          </a:p>
        </p:txBody>
      </p:sp>
      <p:sp>
        <p:nvSpPr>
          <p:cNvPr id="2" name="Arrow: Pentagon 1">
            <a:extLst>
              <a:ext uri="{FF2B5EF4-FFF2-40B4-BE49-F238E27FC236}">
                <a16:creationId xmlns:a16="http://schemas.microsoft.com/office/drawing/2014/main" id="{0B455C99-4828-4629-AD02-651D15813C6C}"/>
              </a:ext>
            </a:extLst>
          </p:cNvPr>
          <p:cNvSpPr/>
          <p:nvPr/>
        </p:nvSpPr>
        <p:spPr bwMode="auto">
          <a:xfrm>
            <a:off x="86335" y="90498"/>
            <a:ext cx="1461189" cy="253990"/>
          </a:xfrm>
          <a:prstGeom prst="homePlate">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algn="ctr" defTabSz="898709"/>
            <a:r>
              <a:rPr lang="en-HK" sz="882" dirty="0">
                <a:latin typeface="BIZ UDPゴシック" panose="020B0400000000000000" pitchFamily="34" charset="-128"/>
                <a:ea typeface="BIZ UDPゴシック" panose="020B0400000000000000" pitchFamily="34" charset="-128"/>
              </a:rPr>
              <a:t>Food &amp; Drink</a:t>
            </a:r>
            <a:r>
              <a:rPr lang="ja-JP" altLang="en-US" sz="882" dirty="0">
                <a:latin typeface="BIZ UDPゴシック" panose="020B0400000000000000" pitchFamily="34" charset="-128"/>
                <a:ea typeface="BIZ UDPゴシック" panose="020B0400000000000000" pitchFamily="34" charset="-128"/>
              </a:rPr>
              <a:t> </a:t>
            </a:r>
            <a:r>
              <a:rPr lang="en-HK" altLang="ja-JP" sz="705" dirty="0">
                <a:latin typeface="BIZ UDPゴシック" panose="020B0400000000000000" pitchFamily="34" charset="-128"/>
                <a:ea typeface="BIZ UDPゴシック" panose="020B0400000000000000" pitchFamily="34" charset="-128"/>
              </a:rPr>
              <a:t>(</a:t>
            </a:r>
            <a:r>
              <a:rPr lang="ja-JP" altLang="en-US" sz="705" dirty="0">
                <a:latin typeface="BIZ UDPゴシック" panose="020B0400000000000000" pitchFamily="34" charset="-128"/>
                <a:ea typeface="BIZ UDPゴシック" panose="020B0400000000000000" pitchFamily="34" charset="-128"/>
              </a:rPr>
              <a:t>一例</a:t>
            </a:r>
            <a:r>
              <a:rPr lang="en-HK" altLang="ja-JP" sz="705" dirty="0">
                <a:latin typeface="BIZ UDPゴシック" panose="020B0400000000000000" pitchFamily="34" charset="-128"/>
                <a:ea typeface="BIZ UDPゴシック" panose="020B0400000000000000" pitchFamily="34" charset="-128"/>
              </a:rPr>
              <a:t>)</a:t>
            </a:r>
            <a:endParaRPr lang="en-HK" sz="705" dirty="0">
              <a:latin typeface="BIZ UDPゴシック" panose="020B0400000000000000" pitchFamily="34" charset="-128"/>
              <a:ea typeface="BIZ UDPゴシック" panose="020B0400000000000000" pitchFamily="34" charset="-128"/>
            </a:endParaRPr>
          </a:p>
        </p:txBody>
      </p:sp>
      <p:sp>
        <p:nvSpPr>
          <p:cNvPr id="25" name="TextBox 24">
            <a:extLst>
              <a:ext uri="{FF2B5EF4-FFF2-40B4-BE49-F238E27FC236}">
                <a16:creationId xmlns:a16="http://schemas.microsoft.com/office/drawing/2014/main" id="{E3087E90-3F48-4F5C-AD23-823CD922DC68}"/>
              </a:ext>
            </a:extLst>
          </p:cNvPr>
          <p:cNvSpPr txBox="1"/>
          <p:nvPr/>
        </p:nvSpPr>
        <p:spPr>
          <a:xfrm>
            <a:off x="1528894" y="89290"/>
            <a:ext cx="5224144" cy="255198"/>
          </a:xfrm>
          <a:prstGeom prst="rect">
            <a:avLst/>
          </a:prstGeom>
          <a:noFill/>
        </p:spPr>
        <p:txBody>
          <a:bodyPr wrap="square" rtlCol="0">
            <a:spAutoFit/>
          </a:bodyPr>
          <a:lstStyle/>
          <a:p>
            <a:r>
              <a:rPr lang="ja-JP" altLang="en-US" sz="529" b="1" dirty="0">
                <a:latin typeface="BIZ UDPゴシック" panose="020B0400000000000000" pitchFamily="34" charset="-128"/>
                <a:ea typeface="BIZ UDPゴシック" panose="020B0400000000000000" pitchFamily="34" charset="-128"/>
              </a:rPr>
              <a:t>船内には気軽なブッフェスタイル他、ステーキ、中華、火鍋、鉄板焼き、寿司レストランなど</a:t>
            </a:r>
            <a:r>
              <a:rPr lang="en-US" altLang="ja-JP" sz="529" b="1" dirty="0">
                <a:latin typeface="BIZ UDPゴシック" panose="020B0400000000000000" pitchFamily="34" charset="-128"/>
                <a:ea typeface="BIZ UDPゴシック" panose="020B0400000000000000" pitchFamily="34" charset="-128"/>
              </a:rPr>
              <a:t>10</a:t>
            </a:r>
            <a:r>
              <a:rPr lang="ja-JP" altLang="en-US" sz="529" b="1" dirty="0">
                <a:latin typeface="BIZ UDPゴシック" panose="020B0400000000000000" pitchFamily="34" charset="-128"/>
                <a:ea typeface="BIZ UDPゴシック" panose="020B0400000000000000" pitchFamily="34" charset="-128"/>
              </a:rPr>
              <a:t>種類以上のレストランが皆様をお待ちしております</a:t>
            </a:r>
            <a:endParaRPr lang="en-HK" altLang="ja-JP" sz="529" b="1" dirty="0">
              <a:latin typeface="BIZ UDPゴシック" panose="020B0400000000000000" pitchFamily="34" charset="-128"/>
              <a:ea typeface="BIZ UDPゴシック" panose="020B0400000000000000" pitchFamily="34" charset="-128"/>
            </a:endParaRPr>
          </a:p>
          <a:p>
            <a:r>
              <a:rPr lang="ja-JP" altLang="en-US" sz="529" b="1" dirty="0">
                <a:latin typeface="BIZ UDPゴシック" panose="020B0400000000000000" pitchFamily="34" charset="-128"/>
                <a:ea typeface="BIZ UDPゴシック" panose="020B0400000000000000" pitchFamily="34" charset="-128"/>
              </a:rPr>
              <a:t>スイートご利用のお客様は専用のレストラン「ザ・パレス」もご利用いただけます</a:t>
            </a:r>
            <a:endParaRPr lang="en-HK" sz="529" b="1" dirty="0">
              <a:latin typeface="BIZ UDPゴシック" panose="020B0400000000000000" pitchFamily="34" charset="-128"/>
              <a:ea typeface="BIZ UDPゴシック" panose="020B0400000000000000" pitchFamily="34" charset="-128"/>
            </a:endParaRPr>
          </a:p>
        </p:txBody>
      </p:sp>
      <p:sp>
        <p:nvSpPr>
          <p:cNvPr id="16" name="TextBox 15">
            <a:extLst>
              <a:ext uri="{FF2B5EF4-FFF2-40B4-BE49-F238E27FC236}">
                <a16:creationId xmlns:a16="http://schemas.microsoft.com/office/drawing/2014/main" id="{068D38EC-0503-4628-855C-5D8EAC53105F}"/>
              </a:ext>
            </a:extLst>
          </p:cNvPr>
          <p:cNvSpPr txBox="1"/>
          <p:nvPr/>
        </p:nvSpPr>
        <p:spPr>
          <a:xfrm>
            <a:off x="284148" y="344488"/>
            <a:ext cx="782001" cy="173766"/>
          </a:xfrm>
          <a:prstGeom prst="rect">
            <a:avLst/>
          </a:prstGeom>
          <a:noFill/>
        </p:spPr>
        <p:txBody>
          <a:bodyPr wrap="square" rtlCol="0">
            <a:spAutoFit/>
          </a:bodyPr>
          <a:lstStyle/>
          <a:p>
            <a:r>
              <a:rPr lang="en-US" altLang="ja-JP" sz="529" b="1" dirty="0">
                <a:solidFill>
                  <a:srgbClr val="FF3399"/>
                </a:solidFill>
                <a:ea typeface="BIZ UDPゴシック" panose="020B0400000000000000" pitchFamily="34" charset="-128"/>
              </a:rPr>
              <a:t>Lido (</a:t>
            </a:r>
            <a:r>
              <a:rPr lang="ja-JP" altLang="en-US" sz="529" b="1" dirty="0">
                <a:solidFill>
                  <a:srgbClr val="FF3399"/>
                </a:solidFill>
                <a:ea typeface="BIZ UDPゴシック" panose="020B0400000000000000" pitchFamily="34" charset="-128"/>
              </a:rPr>
              <a:t>無料</a:t>
            </a:r>
            <a:r>
              <a:rPr lang="en-HK" altLang="ja-JP" sz="529" b="1" dirty="0">
                <a:solidFill>
                  <a:srgbClr val="FF3399"/>
                </a:solidFill>
                <a:ea typeface="BIZ UDPゴシック" panose="020B0400000000000000" pitchFamily="34" charset="-128"/>
              </a:rPr>
              <a:t>) Buffet</a:t>
            </a:r>
            <a:endParaRPr lang="en-HK" sz="529" b="1" dirty="0">
              <a:solidFill>
                <a:srgbClr val="FF3399"/>
              </a:solidFill>
              <a:ea typeface="BIZ UDPゴシック" panose="020B0400000000000000" pitchFamily="34" charset="-128"/>
            </a:endParaRPr>
          </a:p>
        </p:txBody>
      </p:sp>
      <p:sp>
        <p:nvSpPr>
          <p:cNvPr id="52" name="TextBox 51">
            <a:extLst>
              <a:ext uri="{FF2B5EF4-FFF2-40B4-BE49-F238E27FC236}">
                <a16:creationId xmlns:a16="http://schemas.microsoft.com/office/drawing/2014/main" id="{04F20FD6-7DE1-4C3D-957E-4C49444D5DC0}"/>
              </a:ext>
            </a:extLst>
          </p:cNvPr>
          <p:cNvSpPr txBox="1"/>
          <p:nvPr/>
        </p:nvSpPr>
        <p:spPr>
          <a:xfrm>
            <a:off x="1201724" y="344488"/>
            <a:ext cx="1073502" cy="173766"/>
          </a:xfrm>
          <a:prstGeom prst="rect">
            <a:avLst/>
          </a:prstGeom>
          <a:noFill/>
        </p:spPr>
        <p:txBody>
          <a:bodyPr wrap="square" rtlCol="0">
            <a:spAutoFit/>
          </a:bodyPr>
          <a:lstStyle/>
          <a:p>
            <a:r>
              <a:rPr lang="en-HK" altLang="ja-JP" sz="529" b="1" dirty="0">
                <a:solidFill>
                  <a:srgbClr val="FF3399"/>
                </a:solidFill>
                <a:ea typeface="HGSeikaishotaiPRO" panose="03000600000000000000"/>
              </a:rPr>
              <a:t>Dream Dining (</a:t>
            </a:r>
            <a:r>
              <a:rPr lang="ja-JP" altLang="en-US" sz="529" b="1" dirty="0">
                <a:solidFill>
                  <a:srgbClr val="FF3399"/>
                </a:solidFill>
                <a:ea typeface="HGSeikaishotaiPRO" panose="03000600000000000000"/>
              </a:rPr>
              <a:t>無料</a:t>
            </a:r>
            <a:r>
              <a:rPr lang="en-HK" altLang="ja-JP" sz="529" b="1" dirty="0">
                <a:solidFill>
                  <a:srgbClr val="FF3399"/>
                </a:solidFill>
                <a:ea typeface="HGSeikaishotaiPRO" panose="03000600000000000000"/>
              </a:rPr>
              <a:t>) Buffet</a:t>
            </a:r>
            <a:endParaRPr lang="en-HK" sz="529" b="1" dirty="0">
              <a:solidFill>
                <a:srgbClr val="FF3399"/>
              </a:solidFill>
              <a:ea typeface="HGSeikaishotaiPRO" panose="03000600000000000000"/>
            </a:endParaRPr>
          </a:p>
        </p:txBody>
      </p:sp>
      <p:sp>
        <p:nvSpPr>
          <p:cNvPr id="56" name="TextBox 55">
            <a:extLst>
              <a:ext uri="{FF2B5EF4-FFF2-40B4-BE49-F238E27FC236}">
                <a16:creationId xmlns:a16="http://schemas.microsoft.com/office/drawing/2014/main" id="{AA6EB6B5-739B-4027-99A4-7B602CF92B72}"/>
              </a:ext>
            </a:extLst>
          </p:cNvPr>
          <p:cNvSpPr txBox="1"/>
          <p:nvPr/>
        </p:nvSpPr>
        <p:spPr>
          <a:xfrm>
            <a:off x="2275226" y="344488"/>
            <a:ext cx="1109618" cy="173766"/>
          </a:xfrm>
          <a:prstGeom prst="rect">
            <a:avLst/>
          </a:prstGeom>
          <a:noFill/>
        </p:spPr>
        <p:txBody>
          <a:bodyPr wrap="square" rtlCol="0">
            <a:spAutoFit/>
          </a:bodyPr>
          <a:lstStyle/>
          <a:p>
            <a:r>
              <a:rPr lang="en-HK" altLang="ja-JP" sz="529" b="1" dirty="0">
                <a:solidFill>
                  <a:srgbClr val="FF3399"/>
                </a:solidFill>
                <a:ea typeface="HGSeikaishotaiPRO" panose="03000600000000000000"/>
              </a:rPr>
              <a:t>Palace (</a:t>
            </a:r>
            <a:r>
              <a:rPr lang="ja-JP" altLang="en-US" sz="529" b="1" dirty="0">
                <a:solidFill>
                  <a:srgbClr val="FF3399"/>
                </a:solidFill>
                <a:ea typeface="HGSeikaishotaiPRO" panose="03000600000000000000"/>
              </a:rPr>
              <a:t>無料</a:t>
            </a:r>
            <a:r>
              <a:rPr lang="en-HK" altLang="ja-JP" sz="529" b="1" dirty="0">
                <a:solidFill>
                  <a:srgbClr val="FF3399"/>
                </a:solidFill>
                <a:ea typeface="HGSeikaishotaiPRO" panose="03000600000000000000"/>
              </a:rPr>
              <a:t>) </a:t>
            </a:r>
            <a:r>
              <a:rPr lang="ja-JP" altLang="en-US" sz="529" b="1" dirty="0">
                <a:solidFill>
                  <a:srgbClr val="FF3399"/>
                </a:solidFill>
                <a:ea typeface="HGSeikaishotaiPRO" panose="03000600000000000000"/>
              </a:rPr>
              <a:t>中華 </a:t>
            </a:r>
            <a:r>
              <a:rPr lang="en-HK" altLang="ja-JP" sz="529" b="1" dirty="0">
                <a:solidFill>
                  <a:srgbClr val="FF3399"/>
                </a:solidFill>
                <a:ea typeface="HGSeikaishotaiPRO" panose="03000600000000000000"/>
              </a:rPr>
              <a:t>*Suite</a:t>
            </a:r>
            <a:r>
              <a:rPr lang="ja-JP" altLang="en-US" sz="529" b="1" dirty="0">
                <a:solidFill>
                  <a:srgbClr val="FF3399"/>
                </a:solidFill>
                <a:ea typeface="HGSeikaishotaiPRO" panose="03000600000000000000"/>
              </a:rPr>
              <a:t>専用</a:t>
            </a:r>
            <a:endParaRPr lang="en-HK" sz="529" b="1" dirty="0">
              <a:solidFill>
                <a:srgbClr val="FF3399"/>
              </a:solidFill>
              <a:ea typeface="HGSeikaishotaiPRO" panose="03000600000000000000"/>
            </a:endParaRPr>
          </a:p>
        </p:txBody>
      </p:sp>
      <p:pic>
        <p:nvPicPr>
          <p:cNvPr id="42" name="Picture 41">
            <a:extLst>
              <a:ext uri="{FF2B5EF4-FFF2-40B4-BE49-F238E27FC236}">
                <a16:creationId xmlns:a16="http://schemas.microsoft.com/office/drawing/2014/main" id="{BC86C905-BCB1-45F9-B629-D0F5ADADC947}"/>
              </a:ext>
            </a:extLst>
          </p:cNvPr>
          <p:cNvPicPr>
            <a:picLocks noChangeAspect="1"/>
          </p:cNvPicPr>
          <p:nvPr/>
        </p:nvPicPr>
        <p:blipFill>
          <a:blip r:embed="rId3"/>
          <a:stretch>
            <a:fillRect/>
          </a:stretch>
        </p:blipFill>
        <p:spPr>
          <a:xfrm>
            <a:off x="169833" y="546393"/>
            <a:ext cx="882815" cy="590183"/>
          </a:xfrm>
          <a:prstGeom prst="rect">
            <a:avLst/>
          </a:prstGeom>
        </p:spPr>
      </p:pic>
      <p:pic>
        <p:nvPicPr>
          <p:cNvPr id="30" name="Picture 29">
            <a:extLst>
              <a:ext uri="{FF2B5EF4-FFF2-40B4-BE49-F238E27FC236}">
                <a16:creationId xmlns:a16="http://schemas.microsoft.com/office/drawing/2014/main" id="{E04A7515-9C3F-4E36-BC16-273556E54336}"/>
              </a:ext>
            </a:extLst>
          </p:cNvPr>
          <p:cNvPicPr>
            <a:picLocks noChangeAspect="1"/>
          </p:cNvPicPr>
          <p:nvPr/>
        </p:nvPicPr>
        <p:blipFill>
          <a:blip r:embed="rId4"/>
          <a:stretch>
            <a:fillRect/>
          </a:stretch>
        </p:blipFill>
        <p:spPr>
          <a:xfrm>
            <a:off x="3555996" y="560512"/>
            <a:ext cx="882815" cy="594298"/>
          </a:xfrm>
          <a:prstGeom prst="rect">
            <a:avLst/>
          </a:prstGeom>
        </p:spPr>
      </p:pic>
      <p:pic>
        <p:nvPicPr>
          <p:cNvPr id="54" name="Picture 53">
            <a:extLst>
              <a:ext uri="{FF2B5EF4-FFF2-40B4-BE49-F238E27FC236}">
                <a16:creationId xmlns:a16="http://schemas.microsoft.com/office/drawing/2014/main" id="{1A8A1C9E-D7D3-4764-BFF6-AAAB60EE218B}"/>
              </a:ext>
            </a:extLst>
          </p:cNvPr>
          <p:cNvPicPr>
            <a:picLocks noChangeAspect="1"/>
          </p:cNvPicPr>
          <p:nvPr/>
        </p:nvPicPr>
        <p:blipFill>
          <a:blip r:embed="rId5"/>
          <a:stretch>
            <a:fillRect/>
          </a:stretch>
        </p:blipFill>
        <p:spPr>
          <a:xfrm>
            <a:off x="1265105" y="560512"/>
            <a:ext cx="893944" cy="594298"/>
          </a:xfrm>
          <a:prstGeom prst="rect">
            <a:avLst/>
          </a:prstGeom>
        </p:spPr>
      </p:pic>
      <p:pic>
        <p:nvPicPr>
          <p:cNvPr id="58" name="Picture 57">
            <a:extLst>
              <a:ext uri="{FF2B5EF4-FFF2-40B4-BE49-F238E27FC236}">
                <a16:creationId xmlns:a16="http://schemas.microsoft.com/office/drawing/2014/main" id="{0932EA7C-5B0A-40FA-901B-B9E8EA34ACF3}"/>
              </a:ext>
            </a:extLst>
          </p:cNvPr>
          <p:cNvPicPr>
            <a:picLocks noChangeAspect="1"/>
          </p:cNvPicPr>
          <p:nvPr/>
        </p:nvPicPr>
        <p:blipFill>
          <a:blip r:embed="rId6"/>
          <a:stretch>
            <a:fillRect/>
          </a:stretch>
        </p:blipFill>
        <p:spPr>
          <a:xfrm>
            <a:off x="2408061" y="560512"/>
            <a:ext cx="893944" cy="600970"/>
          </a:xfrm>
          <a:prstGeom prst="rect">
            <a:avLst/>
          </a:prstGeom>
        </p:spPr>
      </p:pic>
      <p:pic>
        <p:nvPicPr>
          <p:cNvPr id="60" name="Picture 59">
            <a:extLst>
              <a:ext uri="{FF2B5EF4-FFF2-40B4-BE49-F238E27FC236}">
                <a16:creationId xmlns:a16="http://schemas.microsoft.com/office/drawing/2014/main" id="{D1DAD690-EC70-4FFD-82FE-2894BBE27188}"/>
              </a:ext>
            </a:extLst>
          </p:cNvPr>
          <p:cNvPicPr>
            <a:picLocks noChangeAspect="1"/>
          </p:cNvPicPr>
          <p:nvPr/>
        </p:nvPicPr>
        <p:blipFill>
          <a:blip r:embed="rId7"/>
          <a:stretch>
            <a:fillRect/>
          </a:stretch>
        </p:blipFill>
        <p:spPr>
          <a:xfrm>
            <a:off x="4698952" y="560512"/>
            <a:ext cx="882815" cy="588543"/>
          </a:xfrm>
          <a:prstGeom prst="rect">
            <a:avLst/>
          </a:prstGeom>
        </p:spPr>
      </p:pic>
      <p:pic>
        <p:nvPicPr>
          <p:cNvPr id="62" name="Picture 61">
            <a:extLst>
              <a:ext uri="{FF2B5EF4-FFF2-40B4-BE49-F238E27FC236}">
                <a16:creationId xmlns:a16="http://schemas.microsoft.com/office/drawing/2014/main" id="{833A1CCF-9DBF-4906-9357-0BCF512A3624}"/>
              </a:ext>
            </a:extLst>
          </p:cNvPr>
          <p:cNvPicPr>
            <a:picLocks noChangeAspect="1"/>
          </p:cNvPicPr>
          <p:nvPr/>
        </p:nvPicPr>
        <p:blipFill>
          <a:blip r:embed="rId8"/>
          <a:stretch>
            <a:fillRect/>
          </a:stretch>
        </p:blipFill>
        <p:spPr>
          <a:xfrm>
            <a:off x="5831695" y="560512"/>
            <a:ext cx="882815" cy="586899"/>
          </a:xfrm>
          <a:prstGeom prst="rect">
            <a:avLst/>
          </a:prstGeom>
        </p:spPr>
      </p:pic>
      <p:sp>
        <p:nvSpPr>
          <p:cNvPr id="74" name="TextBox 73">
            <a:extLst>
              <a:ext uri="{FF2B5EF4-FFF2-40B4-BE49-F238E27FC236}">
                <a16:creationId xmlns:a16="http://schemas.microsoft.com/office/drawing/2014/main" id="{07880A66-F616-4A39-AD57-C39CD636F479}"/>
              </a:ext>
            </a:extLst>
          </p:cNvPr>
          <p:cNvSpPr txBox="1"/>
          <p:nvPr/>
        </p:nvSpPr>
        <p:spPr>
          <a:xfrm>
            <a:off x="3464124" y="344488"/>
            <a:ext cx="1228419" cy="255198"/>
          </a:xfrm>
          <a:prstGeom prst="rect">
            <a:avLst/>
          </a:prstGeom>
          <a:noFill/>
        </p:spPr>
        <p:txBody>
          <a:bodyPr wrap="square" rtlCol="0">
            <a:spAutoFit/>
          </a:bodyPr>
          <a:lstStyle/>
          <a:p>
            <a:pPr algn="ctr"/>
            <a:r>
              <a:rPr lang="en-US" altLang="ja-JP" sz="529" b="1" dirty="0">
                <a:solidFill>
                  <a:schemeClr val="accent2"/>
                </a:solidFill>
                <a:ea typeface="HGSeikaishotaiPRO" panose="03000600000000000000"/>
              </a:rPr>
              <a:t>Prime Steakhouse by Mark Best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洋食</a:t>
            </a:r>
            <a:endParaRPr lang="en-HK" sz="529" b="1" dirty="0">
              <a:solidFill>
                <a:schemeClr val="accent2"/>
              </a:solidFill>
              <a:ea typeface="HGSeikaishotaiPRO" panose="03000600000000000000"/>
            </a:endParaRPr>
          </a:p>
        </p:txBody>
      </p:sp>
      <p:sp>
        <p:nvSpPr>
          <p:cNvPr id="75" name="TextBox 74">
            <a:extLst>
              <a:ext uri="{FF2B5EF4-FFF2-40B4-BE49-F238E27FC236}">
                <a16:creationId xmlns:a16="http://schemas.microsoft.com/office/drawing/2014/main" id="{8199E95A-766C-4EB2-B4C6-677A1F52DB61}"/>
              </a:ext>
            </a:extLst>
          </p:cNvPr>
          <p:cNvSpPr txBox="1"/>
          <p:nvPr/>
        </p:nvSpPr>
        <p:spPr>
          <a:xfrm>
            <a:off x="4740258" y="344488"/>
            <a:ext cx="882815" cy="173766"/>
          </a:xfrm>
          <a:prstGeom prst="rect">
            <a:avLst/>
          </a:prstGeom>
          <a:noFill/>
        </p:spPr>
        <p:txBody>
          <a:bodyPr wrap="square" rtlCol="0">
            <a:spAutoFit/>
          </a:bodyPr>
          <a:lstStyle/>
          <a:p>
            <a:r>
              <a:rPr lang="en-US" altLang="ja-JP" sz="529" b="1" dirty="0">
                <a:solidFill>
                  <a:schemeClr val="accent2"/>
                </a:solidFill>
                <a:ea typeface="HGSeikaishotaiPRO" panose="03000600000000000000"/>
              </a:rPr>
              <a:t>Silk Road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中華</a:t>
            </a:r>
            <a:endParaRPr lang="en-HK" sz="529" b="1" dirty="0">
              <a:solidFill>
                <a:schemeClr val="accent2"/>
              </a:solidFill>
              <a:ea typeface="HGSeikaishotaiPRO" panose="03000600000000000000"/>
            </a:endParaRPr>
          </a:p>
        </p:txBody>
      </p:sp>
      <p:sp>
        <p:nvSpPr>
          <p:cNvPr id="76" name="TextBox 75">
            <a:extLst>
              <a:ext uri="{FF2B5EF4-FFF2-40B4-BE49-F238E27FC236}">
                <a16:creationId xmlns:a16="http://schemas.microsoft.com/office/drawing/2014/main" id="{CEFCA70D-D2BE-4038-A911-62DD54D0D1C8}"/>
              </a:ext>
            </a:extLst>
          </p:cNvPr>
          <p:cNvSpPr txBox="1"/>
          <p:nvPr/>
        </p:nvSpPr>
        <p:spPr>
          <a:xfrm>
            <a:off x="5696184" y="344488"/>
            <a:ext cx="1156785" cy="173766"/>
          </a:xfrm>
          <a:prstGeom prst="rect">
            <a:avLst/>
          </a:prstGeom>
          <a:noFill/>
        </p:spPr>
        <p:txBody>
          <a:bodyPr wrap="square" rtlCol="0">
            <a:spAutoFit/>
          </a:bodyPr>
          <a:lstStyle/>
          <a:p>
            <a:r>
              <a:rPr lang="en-US" altLang="ja-JP" sz="529" b="1" dirty="0">
                <a:solidFill>
                  <a:schemeClr val="accent2"/>
                </a:solidFill>
                <a:ea typeface="HGSeikaishotaiPRO" panose="03000600000000000000"/>
              </a:rPr>
              <a:t>Blue L</a:t>
            </a:r>
            <a:r>
              <a:rPr lang="en-HK" altLang="ja-JP" sz="529" b="1" dirty="0">
                <a:solidFill>
                  <a:schemeClr val="accent2"/>
                </a:solidFill>
                <a:ea typeface="HGSeikaishotaiPRO" panose="03000600000000000000"/>
              </a:rPr>
              <a:t>a</a:t>
            </a:r>
            <a:r>
              <a:rPr lang="en-US" altLang="ja-JP" sz="529" b="1" dirty="0">
                <a:solidFill>
                  <a:schemeClr val="accent2"/>
                </a:solidFill>
                <a:ea typeface="HGSeikaishotaiPRO" panose="03000600000000000000"/>
              </a:rPr>
              <a:t>goon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アジア料理</a:t>
            </a:r>
            <a:endParaRPr lang="en-HK" sz="529" b="1" dirty="0">
              <a:solidFill>
                <a:schemeClr val="accent2"/>
              </a:solidFill>
              <a:ea typeface="HGSeikaishotaiPRO" panose="03000600000000000000"/>
            </a:endParaRPr>
          </a:p>
        </p:txBody>
      </p:sp>
      <p:pic>
        <p:nvPicPr>
          <p:cNvPr id="66" name="Picture 65">
            <a:extLst>
              <a:ext uri="{FF2B5EF4-FFF2-40B4-BE49-F238E27FC236}">
                <a16:creationId xmlns:a16="http://schemas.microsoft.com/office/drawing/2014/main" id="{DFDE0A4C-3D68-4826-A841-78B27FFCC004}"/>
              </a:ext>
            </a:extLst>
          </p:cNvPr>
          <p:cNvPicPr>
            <a:picLocks noChangeAspect="1"/>
          </p:cNvPicPr>
          <p:nvPr/>
        </p:nvPicPr>
        <p:blipFill>
          <a:blip r:embed="rId9"/>
          <a:stretch>
            <a:fillRect/>
          </a:stretch>
        </p:blipFill>
        <p:spPr>
          <a:xfrm>
            <a:off x="169832" y="1424608"/>
            <a:ext cx="887756" cy="590184"/>
          </a:xfrm>
          <a:prstGeom prst="rect">
            <a:avLst/>
          </a:prstGeom>
        </p:spPr>
      </p:pic>
      <p:sp>
        <p:nvSpPr>
          <p:cNvPr id="80" name="TextBox 79">
            <a:extLst>
              <a:ext uri="{FF2B5EF4-FFF2-40B4-BE49-F238E27FC236}">
                <a16:creationId xmlns:a16="http://schemas.microsoft.com/office/drawing/2014/main" id="{79BC8055-FC8A-4F11-B237-6DA8657A4EEA}"/>
              </a:ext>
            </a:extLst>
          </p:cNvPr>
          <p:cNvSpPr txBox="1"/>
          <p:nvPr/>
        </p:nvSpPr>
        <p:spPr>
          <a:xfrm>
            <a:off x="219383" y="1223954"/>
            <a:ext cx="831978" cy="173766"/>
          </a:xfrm>
          <a:prstGeom prst="rect">
            <a:avLst/>
          </a:prstGeom>
          <a:noFill/>
        </p:spPr>
        <p:txBody>
          <a:bodyPr wrap="square" rtlCol="0">
            <a:spAutoFit/>
          </a:bodyPr>
          <a:lstStyle/>
          <a:p>
            <a:r>
              <a:rPr lang="en-US" altLang="ja-JP" sz="529" b="1" dirty="0">
                <a:solidFill>
                  <a:schemeClr val="accent2"/>
                </a:solidFill>
                <a:ea typeface="HGSeikaishotaiPRO" panose="03000600000000000000"/>
              </a:rPr>
              <a:t>Hotpot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火鍋</a:t>
            </a:r>
            <a:endParaRPr lang="en-HK" sz="529" b="1" dirty="0">
              <a:solidFill>
                <a:schemeClr val="accent2"/>
              </a:solidFill>
              <a:ea typeface="HGSeikaishotaiPRO" panose="03000600000000000000"/>
            </a:endParaRPr>
          </a:p>
        </p:txBody>
      </p:sp>
      <p:pic>
        <p:nvPicPr>
          <p:cNvPr id="77" name="Picture 76">
            <a:extLst>
              <a:ext uri="{FF2B5EF4-FFF2-40B4-BE49-F238E27FC236}">
                <a16:creationId xmlns:a16="http://schemas.microsoft.com/office/drawing/2014/main" id="{CD49679D-D30F-4E47-82E2-A1847629A9F0}"/>
              </a:ext>
            </a:extLst>
          </p:cNvPr>
          <p:cNvPicPr>
            <a:picLocks noChangeAspect="1"/>
          </p:cNvPicPr>
          <p:nvPr/>
        </p:nvPicPr>
        <p:blipFill>
          <a:blip r:embed="rId10"/>
          <a:stretch>
            <a:fillRect/>
          </a:stretch>
        </p:blipFill>
        <p:spPr>
          <a:xfrm>
            <a:off x="1270669" y="1430021"/>
            <a:ext cx="882815" cy="590183"/>
          </a:xfrm>
          <a:prstGeom prst="rect">
            <a:avLst/>
          </a:prstGeom>
        </p:spPr>
      </p:pic>
      <p:sp>
        <p:nvSpPr>
          <p:cNvPr id="83" name="TextBox 82">
            <a:extLst>
              <a:ext uri="{FF2B5EF4-FFF2-40B4-BE49-F238E27FC236}">
                <a16:creationId xmlns:a16="http://schemas.microsoft.com/office/drawing/2014/main" id="{8313EAAD-1EB6-4C28-B787-B42D83763862}"/>
              </a:ext>
            </a:extLst>
          </p:cNvPr>
          <p:cNvSpPr txBox="1"/>
          <p:nvPr/>
        </p:nvSpPr>
        <p:spPr>
          <a:xfrm>
            <a:off x="1270743" y="1223954"/>
            <a:ext cx="920540" cy="173766"/>
          </a:xfrm>
          <a:prstGeom prst="rect">
            <a:avLst/>
          </a:prstGeom>
          <a:noFill/>
        </p:spPr>
        <p:txBody>
          <a:bodyPr wrap="square" rtlCol="0">
            <a:spAutoFit/>
          </a:bodyPr>
          <a:lstStyle/>
          <a:p>
            <a:r>
              <a:rPr lang="en-US" altLang="ja-JP" sz="529" b="1" dirty="0">
                <a:solidFill>
                  <a:schemeClr val="accent2"/>
                </a:solidFill>
                <a:ea typeface="HGSeikaishotaiPRO" panose="03000600000000000000"/>
              </a:rPr>
              <a:t>Umi</a:t>
            </a:r>
            <a:r>
              <a:rPr lang="ja-JP" altLang="en-US" sz="529" b="1" dirty="0">
                <a:solidFill>
                  <a:schemeClr val="accent2"/>
                </a:solidFill>
                <a:ea typeface="HGSeikaishotaiPRO" panose="03000600000000000000"/>
              </a:rPr>
              <a:t> </a:t>
            </a:r>
            <a:r>
              <a:rPr lang="en-HK" altLang="ja-JP" sz="529" b="1" dirty="0">
                <a:solidFill>
                  <a:schemeClr val="accent2"/>
                </a:solidFill>
                <a:ea typeface="HGSeikaishotaiPRO" panose="03000600000000000000"/>
              </a:rPr>
              <a:t>Uma</a:t>
            </a:r>
            <a:r>
              <a:rPr lang="en-US" altLang="ja-JP" sz="529" b="1" dirty="0">
                <a:solidFill>
                  <a:schemeClr val="accent2"/>
                </a:solidFill>
                <a:ea typeface="HGSeikaishotaiPRO" panose="03000600000000000000"/>
              </a:rPr>
              <a:t>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鉄板役</a:t>
            </a:r>
            <a:endParaRPr lang="en-HK" sz="529" b="1" dirty="0">
              <a:solidFill>
                <a:schemeClr val="accent2"/>
              </a:solidFill>
              <a:ea typeface="HGSeikaishotaiPRO" panose="03000600000000000000"/>
            </a:endParaRPr>
          </a:p>
        </p:txBody>
      </p:sp>
      <p:pic>
        <p:nvPicPr>
          <p:cNvPr id="79" name="Picture 78">
            <a:extLst>
              <a:ext uri="{FF2B5EF4-FFF2-40B4-BE49-F238E27FC236}">
                <a16:creationId xmlns:a16="http://schemas.microsoft.com/office/drawing/2014/main" id="{7370CA22-BFF6-44BF-AB50-4510CF7BDEF6}"/>
              </a:ext>
            </a:extLst>
          </p:cNvPr>
          <p:cNvPicPr>
            <a:picLocks noChangeAspect="1"/>
          </p:cNvPicPr>
          <p:nvPr/>
        </p:nvPicPr>
        <p:blipFill>
          <a:blip r:embed="rId11"/>
          <a:stretch>
            <a:fillRect/>
          </a:stretch>
        </p:blipFill>
        <p:spPr>
          <a:xfrm>
            <a:off x="2394116" y="1424608"/>
            <a:ext cx="883582" cy="584942"/>
          </a:xfrm>
          <a:prstGeom prst="rect">
            <a:avLst/>
          </a:prstGeom>
        </p:spPr>
      </p:pic>
      <p:sp>
        <p:nvSpPr>
          <p:cNvPr id="86" name="TextBox 85">
            <a:extLst>
              <a:ext uri="{FF2B5EF4-FFF2-40B4-BE49-F238E27FC236}">
                <a16:creationId xmlns:a16="http://schemas.microsoft.com/office/drawing/2014/main" id="{604AF3B5-8BC8-4B45-95AD-21580D836876}"/>
              </a:ext>
            </a:extLst>
          </p:cNvPr>
          <p:cNvSpPr txBox="1"/>
          <p:nvPr/>
        </p:nvSpPr>
        <p:spPr>
          <a:xfrm>
            <a:off x="2372748" y="1233609"/>
            <a:ext cx="999671" cy="173766"/>
          </a:xfrm>
          <a:prstGeom prst="rect">
            <a:avLst/>
          </a:prstGeom>
          <a:noFill/>
        </p:spPr>
        <p:txBody>
          <a:bodyPr wrap="square" rtlCol="0">
            <a:spAutoFit/>
          </a:bodyPr>
          <a:lstStyle/>
          <a:p>
            <a:r>
              <a:rPr lang="en-US" altLang="ja-JP" sz="529" b="1" dirty="0">
                <a:solidFill>
                  <a:schemeClr val="accent2"/>
                </a:solidFill>
                <a:ea typeface="HGSeikaishotaiPRO" panose="03000600000000000000"/>
              </a:rPr>
              <a:t>Umi</a:t>
            </a:r>
            <a:r>
              <a:rPr lang="ja-JP" altLang="en-US" sz="529" b="1" dirty="0">
                <a:solidFill>
                  <a:schemeClr val="accent2"/>
                </a:solidFill>
                <a:ea typeface="HGSeikaishotaiPRO" panose="03000600000000000000"/>
              </a:rPr>
              <a:t> </a:t>
            </a:r>
            <a:r>
              <a:rPr lang="en-HK" altLang="ja-JP" sz="529" b="1" dirty="0">
                <a:solidFill>
                  <a:schemeClr val="accent2"/>
                </a:solidFill>
                <a:ea typeface="HGSeikaishotaiPRO" panose="03000600000000000000"/>
              </a:rPr>
              <a:t>Uma</a:t>
            </a:r>
            <a:r>
              <a:rPr lang="en-US" altLang="ja-JP" sz="529" b="1" dirty="0">
                <a:solidFill>
                  <a:schemeClr val="accent2"/>
                </a:solidFill>
                <a:ea typeface="HGSeikaishotaiPRO" panose="03000600000000000000"/>
              </a:rPr>
              <a:t> </a:t>
            </a:r>
            <a:r>
              <a:rPr lang="en-HK" altLang="ja-JP" sz="529" b="1" dirty="0">
                <a:solidFill>
                  <a:schemeClr val="accent2"/>
                </a:solidFill>
                <a:ea typeface="HGSeikaishotaiPRO" panose="03000600000000000000"/>
              </a:rPr>
              <a:t>(</a:t>
            </a:r>
            <a:r>
              <a:rPr lang="ja-JP" altLang="en-US" sz="529" b="1" dirty="0">
                <a:solidFill>
                  <a:schemeClr val="accent2"/>
                </a:solidFill>
                <a:ea typeface="HGSeikaishotaiPRO" panose="03000600000000000000"/>
              </a:rPr>
              <a:t>有料</a:t>
            </a:r>
            <a:r>
              <a:rPr lang="en-HK" altLang="ja-JP" sz="529" b="1" dirty="0">
                <a:solidFill>
                  <a:schemeClr val="accent2"/>
                </a:solidFill>
                <a:ea typeface="HGSeikaishotaiPRO" panose="03000600000000000000"/>
              </a:rPr>
              <a:t>) </a:t>
            </a:r>
            <a:r>
              <a:rPr lang="ja-JP" altLang="en-US" sz="529" b="1" dirty="0">
                <a:solidFill>
                  <a:schemeClr val="accent2"/>
                </a:solidFill>
                <a:ea typeface="HGSeikaishotaiPRO" panose="03000600000000000000"/>
              </a:rPr>
              <a:t>寿司</a:t>
            </a:r>
            <a:r>
              <a:rPr lang="en-HK" altLang="ja-JP" sz="529" b="1" dirty="0">
                <a:solidFill>
                  <a:schemeClr val="accent2"/>
                </a:solidFill>
                <a:ea typeface="HGSeikaishotaiPRO" panose="03000600000000000000"/>
              </a:rPr>
              <a:t>Bar</a:t>
            </a:r>
            <a:endParaRPr lang="en-HK" sz="529" b="1" dirty="0">
              <a:solidFill>
                <a:schemeClr val="accent2"/>
              </a:solidFill>
              <a:ea typeface="HGSeikaishotaiPRO" panose="03000600000000000000"/>
            </a:endParaRPr>
          </a:p>
        </p:txBody>
      </p:sp>
      <p:sp>
        <p:nvSpPr>
          <p:cNvPr id="87" name="Double Wave 86">
            <a:extLst>
              <a:ext uri="{FF2B5EF4-FFF2-40B4-BE49-F238E27FC236}">
                <a16:creationId xmlns:a16="http://schemas.microsoft.com/office/drawing/2014/main" id="{5F86970A-E3B3-4CCC-8D93-E0647D77990B}"/>
              </a:ext>
            </a:extLst>
          </p:cNvPr>
          <p:cNvSpPr/>
          <p:nvPr/>
        </p:nvSpPr>
        <p:spPr bwMode="auto">
          <a:xfrm>
            <a:off x="3555995" y="1346626"/>
            <a:ext cx="3132174" cy="726054"/>
          </a:xfrm>
          <a:prstGeom prst="doubleWav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r>
              <a:rPr lang="ja-JP" altLang="en-US" sz="882" b="1" dirty="0">
                <a:solidFill>
                  <a:srgbClr val="C00000"/>
                </a:solidFill>
                <a:latin typeface="BIZ UDPゴシック" panose="020B0400000000000000" pitchFamily="34" charset="-128"/>
                <a:ea typeface="BIZ UDPゴシック" panose="020B0400000000000000" pitchFamily="34" charset="-128"/>
              </a:rPr>
              <a:t>沢山お酒を楽しみたいお客様 </a:t>
            </a:r>
            <a:r>
              <a:rPr lang="en-HK" altLang="ja-JP" sz="882" b="1" dirty="0">
                <a:solidFill>
                  <a:srgbClr val="C00000"/>
                </a:solidFill>
                <a:latin typeface="BIZ UDPゴシック" panose="020B0400000000000000" pitchFamily="34" charset="-128"/>
                <a:ea typeface="BIZ UDPゴシック" panose="020B0400000000000000" pitchFamily="34" charset="-128"/>
              </a:rPr>
              <a:t>!</a:t>
            </a:r>
          </a:p>
          <a:p>
            <a:pPr defTabSz="898709"/>
            <a:endParaRPr lang="en-HK" altLang="ja-JP" sz="617" b="1" dirty="0">
              <a:latin typeface="BIZ UDPゴシック" panose="020B0400000000000000" pitchFamily="34" charset="-128"/>
              <a:ea typeface="BIZ UDPゴシック" panose="020B0400000000000000" pitchFamily="34" charset="-128"/>
            </a:endParaRPr>
          </a:p>
          <a:p>
            <a:pPr defTabSz="898709"/>
            <a:r>
              <a:rPr lang="ja-JP" altLang="en-US" sz="617" b="1" dirty="0">
                <a:latin typeface="BIZ UDPゴシック" panose="020B0400000000000000" pitchFamily="34" charset="-128"/>
                <a:ea typeface="BIZ UDPゴシック" panose="020B0400000000000000" pitchFamily="34" charset="-128"/>
              </a:rPr>
              <a:t>船内全てのレストランとバーでご利用いただける</a:t>
            </a:r>
            <a:endParaRPr lang="en-HK" altLang="ja-JP" sz="617" b="1" dirty="0">
              <a:latin typeface="BIZ UDPゴシック" panose="020B0400000000000000" pitchFamily="34" charset="-128"/>
              <a:ea typeface="BIZ UDPゴシック" panose="020B0400000000000000" pitchFamily="34" charset="-128"/>
            </a:endParaRPr>
          </a:p>
          <a:p>
            <a:pPr defTabSz="898709"/>
            <a:r>
              <a:rPr lang="ja-JP" altLang="en-US" sz="617" b="1" dirty="0">
                <a:latin typeface="BIZ UDPゴシック" panose="020B0400000000000000" pitchFamily="34" charset="-128"/>
                <a:ea typeface="BIZ UDPゴシック" panose="020B0400000000000000" pitchFamily="34" charset="-128"/>
              </a:rPr>
              <a:t>飲み放題パッケージを</a:t>
            </a:r>
            <a:r>
              <a:rPr lang="en-US" altLang="ja-JP" sz="617" b="1" dirty="0">
                <a:latin typeface="BIZ UDPゴシック" panose="020B0400000000000000" pitchFamily="34" charset="-128"/>
                <a:ea typeface="BIZ UDPゴシック" panose="020B0400000000000000" pitchFamily="34" charset="-128"/>
              </a:rPr>
              <a:t>3</a:t>
            </a:r>
            <a:r>
              <a:rPr lang="ja-JP" altLang="en-US" sz="617" b="1" dirty="0">
                <a:latin typeface="BIZ UDPゴシック" panose="020B0400000000000000" pitchFamily="34" charset="-128"/>
                <a:ea typeface="BIZ UDPゴシック" panose="020B0400000000000000" pitchFamily="34" charset="-128"/>
              </a:rPr>
              <a:t>種類ご用意しております</a:t>
            </a:r>
            <a:endParaRPr lang="en-HK" altLang="ja-JP" sz="617" b="1" dirty="0">
              <a:latin typeface="BIZ UDPゴシック" panose="020B0400000000000000" pitchFamily="34" charset="-128"/>
              <a:ea typeface="BIZ UDPゴシック" panose="020B0400000000000000" pitchFamily="34" charset="-128"/>
            </a:endParaRPr>
          </a:p>
          <a:p>
            <a:pPr defTabSz="898709"/>
            <a:endParaRPr lang="en-HK" sz="617" b="1" dirty="0">
              <a:ea typeface="HGSeikaishotaiPRO" panose="03000600000000000000"/>
            </a:endParaRPr>
          </a:p>
        </p:txBody>
      </p:sp>
      <p:pic>
        <p:nvPicPr>
          <p:cNvPr id="82" name="Picture 81">
            <a:extLst>
              <a:ext uri="{FF2B5EF4-FFF2-40B4-BE49-F238E27FC236}">
                <a16:creationId xmlns:a16="http://schemas.microsoft.com/office/drawing/2014/main" id="{E77919DF-AD3C-41E3-B7EB-AD9DF4283914}"/>
              </a:ext>
            </a:extLst>
          </p:cNvPr>
          <p:cNvPicPr>
            <a:picLocks noChangeAspect="1"/>
          </p:cNvPicPr>
          <p:nvPr/>
        </p:nvPicPr>
        <p:blipFill>
          <a:blip r:embed="rId12"/>
          <a:stretch>
            <a:fillRect/>
          </a:stretch>
        </p:blipFill>
        <p:spPr>
          <a:xfrm rot="746854">
            <a:off x="6050176" y="1564486"/>
            <a:ext cx="588639" cy="330408"/>
          </a:xfrm>
          <a:prstGeom prst="rect">
            <a:avLst/>
          </a:prstGeom>
        </p:spPr>
      </p:pic>
      <p:pic>
        <p:nvPicPr>
          <p:cNvPr id="89" name="Picture 88">
            <a:extLst>
              <a:ext uri="{FF2B5EF4-FFF2-40B4-BE49-F238E27FC236}">
                <a16:creationId xmlns:a16="http://schemas.microsoft.com/office/drawing/2014/main" id="{4DB0B716-3B53-4D15-84CE-C124FE491A20}"/>
              </a:ext>
            </a:extLst>
          </p:cNvPr>
          <p:cNvPicPr>
            <a:picLocks noChangeAspect="1"/>
          </p:cNvPicPr>
          <p:nvPr/>
        </p:nvPicPr>
        <p:blipFill>
          <a:blip r:embed="rId13"/>
          <a:stretch>
            <a:fillRect/>
          </a:stretch>
        </p:blipFill>
        <p:spPr>
          <a:xfrm rot="20573234">
            <a:off x="5484360" y="1582808"/>
            <a:ext cx="624324" cy="350025"/>
          </a:xfrm>
          <a:prstGeom prst="rect">
            <a:avLst/>
          </a:prstGeom>
        </p:spPr>
      </p:pic>
      <p:sp>
        <p:nvSpPr>
          <p:cNvPr id="38" name="Oval 37">
            <a:extLst>
              <a:ext uri="{FF2B5EF4-FFF2-40B4-BE49-F238E27FC236}">
                <a16:creationId xmlns:a16="http://schemas.microsoft.com/office/drawing/2014/main" id="{08058E0E-0D65-4D62-BCC6-447925559095}"/>
              </a:ext>
            </a:extLst>
          </p:cNvPr>
          <p:cNvSpPr/>
          <p:nvPr/>
        </p:nvSpPr>
        <p:spPr bwMode="auto">
          <a:xfrm>
            <a:off x="5397425" y="1510643"/>
            <a:ext cx="82240" cy="76987"/>
          </a:xfrm>
          <a:prstGeom prst="ellipse">
            <a:avLst/>
          </a:prstGeom>
          <a:solidFill>
            <a:srgbClr val="A0F3FE"/>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0633" tIns="40316" rIns="80633" bIns="40316" numCol="1" rtlCol="0" anchor="t" anchorCtr="0" compatLnSpc="1">
            <a:prstTxWarp prst="textNoShape">
              <a:avLst/>
            </a:prstTxWarp>
          </a:bodyPr>
          <a:lstStyle/>
          <a:p>
            <a:pPr defTabSz="898709"/>
            <a:endParaRPr lang="en-HK" sz="1764">
              <a:solidFill>
                <a:schemeClr val="tx1"/>
              </a:solidFill>
              <a:latin typeface="Arial" pitchFamily="34" charset="0"/>
              <a:ea typeface="ＭＳ Ｐゴシック" pitchFamily="50" charset="-128"/>
            </a:endParaRPr>
          </a:p>
        </p:txBody>
      </p:sp>
      <p:sp>
        <p:nvSpPr>
          <p:cNvPr id="92" name="Oval 91">
            <a:extLst>
              <a:ext uri="{FF2B5EF4-FFF2-40B4-BE49-F238E27FC236}">
                <a16:creationId xmlns:a16="http://schemas.microsoft.com/office/drawing/2014/main" id="{BE25F664-37AB-4770-B82C-F768F1F46083}"/>
              </a:ext>
            </a:extLst>
          </p:cNvPr>
          <p:cNvSpPr/>
          <p:nvPr/>
        </p:nvSpPr>
        <p:spPr bwMode="auto">
          <a:xfrm>
            <a:off x="4680209" y="1968615"/>
            <a:ext cx="82240" cy="76987"/>
          </a:xfrm>
          <a:prstGeom prst="ellipse">
            <a:avLst/>
          </a:prstGeom>
          <a:solidFill>
            <a:srgbClr val="A0F3FE"/>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0633" tIns="40316" rIns="80633" bIns="40316" numCol="1" rtlCol="0" anchor="t" anchorCtr="0" compatLnSpc="1">
            <a:prstTxWarp prst="textNoShape">
              <a:avLst/>
            </a:prstTxWarp>
          </a:bodyPr>
          <a:lstStyle/>
          <a:p>
            <a:pPr defTabSz="898709"/>
            <a:endParaRPr lang="en-HK" sz="1764">
              <a:solidFill>
                <a:schemeClr val="tx1"/>
              </a:solidFill>
              <a:latin typeface="Arial" pitchFamily="34" charset="0"/>
              <a:ea typeface="ＭＳ Ｐゴシック" pitchFamily="50" charset="-128"/>
            </a:endParaRPr>
          </a:p>
        </p:txBody>
      </p:sp>
      <p:sp>
        <p:nvSpPr>
          <p:cNvPr id="94" name="Oval 93">
            <a:extLst>
              <a:ext uri="{FF2B5EF4-FFF2-40B4-BE49-F238E27FC236}">
                <a16:creationId xmlns:a16="http://schemas.microsoft.com/office/drawing/2014/main" id="{9B238D96-A773-431B-BA63-8DEBA96FF7B6}"/>
              </a:ext>
            </a:extLst>
          </p:cNvPr>
          <p:cNvSpPr/>
          <p:nvPr/>
        </p:nvSpPr>
        <p:spPr bwMode="auto">
          <a:xfrm>
            <a:off x="6394643" y="1955126"/>
            <a:ext cx="82240" cy="76987"/>
          </a:xfrm>
          <a:prstGeom prst="ellipse">
            <a:avLst/>
          </a:prstGeom>
          <a:solidFill>
            <a:srgbClr val="A0F3FE"/>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0633" tIns="40316" rIns="80633" bIns="40316" numCol="1" rtlCol="0" anchor="t" anchorCtr="0" compatLnSpc="1">
            <a:prstTxWarp prst="textNoShape">
              <a:avLst/>
            </a:prstTxWarp>
          </a:bodyPr>
          <a:lstStyle/>
          <a:p>
            <a:pPr defTabSz="898709"/>
            <a:endParaRPr lang="en-HK" sz="1764">
              <a:solidFill>
                <a:schemeClr val="tx1"/>
              </a:solidFill>
              <a:latin typeface="Arial" pitchFamily="34" charset="0"/>
              <a:ea typeface="ＭＳ Ｐゴシック" pitchFamily="50" charset="-128"/>
            </a:endParaRPr>
          </a:p>
        </p:txBody>
      </p:sp>
      <p:sp>
        <p:nvSpPr>
          <p:cNvPr id="90" name="Rectangle 89">
            <a:extLst>
              <a:ext uri="{FF2B5EF4-FFF2-40B4-BE49-F238E27FC236}">
                <a16:creationId xmlns:a16="http://schemas.microsoft.com/office/drawing/2014/main" id="{4B91F220-646D-46A5-9CB1-4EF9D6F15DA5}"/>
              </a:ext>
            </a:extLst>
          </p:cNvPr>
          <p:cNvSpPr/>
          <p:nvPr/>
        </p:nvSpPr>
        <p:spPr bwMode="auto">
          <a:xfrm>
            <a:off x="0" y="2159680"/>
            <a:ext cx="6852969" cy="2003667"/>
          </a:xfrm>
          <a:prstGeom prst="rect">
            <a:avLst/>
          </a:prstGeom>
          <a:solidFill>
            <a:srgbClr val="FFFFCC"/>
          </a:solidFill>
          <a:ln w="9525" cap="flat" cmpd="sng" algn="ctr">
            <a:no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en-HK" sz="1764"/>
          </a:p>
        </p:txBody>
      </p:sp>
      <p:sp>
        <p:nvSpPr>
          <p:cNvPr id="96" name="Arrow: Pentagon 95">
            <a:extLst>
              <a:ext uri="{FF2B5EF4-FFF2-40B4-BE49-F238E27FC236}">
                <a16:creationId xmlns:a16="http://schemas.microsoft.com/office/drawing/2014/main" id="{C86CC657-7152-4622-A413-D1034C0A2C93}"/>
              </a:ext>
            </a:extLst>
          </p:cNvPr>
          <p:cNvSpPr/>
          <p:nvPr/>
        </p:nvSpPr>
        <p:spPr bwMode="auto">
          <a:xfrm>
            <a:off x="86335" y="2260648"/>
            <a:ext cx="1461189" cy="253990"/>
          </a:xfrm>
          <a:prstGeom prst="homePlate">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algn="ctr" defTabSz="898709"/>
            <a:r>
              <a:rPr lang="en-HK" sz="882" dirty="0">
                <a:latin typeface="BIZ UDPゴシック" panose="020B0400000000000000" pitchFamily="34" charset="-128"/>
                <a:ea typeface="BIZ UDPゴシック" panose="020B0400000000000000" pitchFamily="34" charset="-128"/>
              </a:rPr>
              <a:t>Activity</a:t>
            </a:r>
            <a:r>
              <a:rPr lang="ja-JP" altLang="en-US" sz="882" dirty="0">
                <a:latin typeface="BIZ UDPゴシック" panose="020B0400000000000000" pitchFamily="34" charset="-128"/>
                <a:ea typeface="BIZ UDPゴシック" panose="020B0400000000000000" pitchFamily="34" charset="-128"/>
              </a:rPr>
              <a:t> </a:t>
            </a:r>
            <a:r>
              <a:rPr lang="en-HK" altLang="ja-JP" sz="705" dirty="0">
                <a:latin typeface="BIZ UDPゴシック" panose="020B0400000000000000" pitchFamily="34" charset="-128"/>
                <a:ea typeface="BIZ UDPゴシック" panose="020B0400000000000000" pitchFamily="34" charset="-128"/>
              </a:rPr>
              <a:t>(</a:t>
            </a:r>
            <a:r>
              <a:rPr lang="ja-JP" altLang="en-US" sz="705" dirty="0">
                <a:latin typeface="BIZ UDPゴシック" panose="020B0400000000000000" pitchFamily="34" charset="-128"/>
                <a:ea typeface="BIZ UDPゴシック" panose="020B0400000000000000" pitchFamily="34" charset="-128"/>
              </a:rPr>
              <a:t>一例</a:t>
            </a:r>
            <a:r>
              <a:rPr lang="en-HK" altLang="ja-JP" sz="705" dirty="0">
                <a:latin typeface="BIZ UDPゴシック" panose="020B0400000000000000" pitchFamily="34" charset="-128"/>
                <a:ea typeface="BIZ UDPゴシック" panose="020B0400000000000000" pitchFamily="34" charset="-128"/>
              </a:rPr>
              <a:t>)</a:t>
            </a:r>
            <a:endParaRPr lang="en-HK" sz="705" dirty="0">
              <a:latin typeface="BIZ UDPゴシック" panose="020B0400000000000000" pitchFamily="34" charset="-128"/>
              <a:ea typeface="BIZ UDPゴシック" panose="020B0400000000000000" pitchFamily="34" charset="-128"/>
            </a:endParaRPr>
          </a:p>
        </p:txBody>
      </p:sp>
      <p:sp>
        <p:nvSpPr>
          <p:cNvPr id="97" name="TextBox 96">
            <a:extLst>
              <a:ext uri="{FF2B5EF4-FFF2-40B4-BE49-F238E27FC236}">
                <a16:creationId xmlns:a16="http://schemas.microsoft.com/office/drawing/2014/main" id="{F925DF0E-2794-481C-97F5-D8B6BA3358FE}"/>
              </a:ext>
            </a:extLst>
          </p:cNvPr>
          <p:cNvSpPr txBox="1"/>
          <p:nvPr/>
        </p:nvSpPr>
        <p:spPr>
          <a:xfrm>
            <a:off x="1547523" y="2239075"/>
            <a:ext cx="5224144" cy="255198"/>
          </a:xfrm>
          <a:prstGeom prst="rect">
            <a:avLst/>
          </a:prstGeom>
          <a:noFill/>
        </p:spPr>
        <p:txBody>
          <a:bodyPr wrap="square" rtlCol="0">
            <a:spAutoFit/>
          </a:bodyPr>
          <a:lstStyle/>
          <a:p>
            <a:r>
              <a:rPr lang="ja-JP" altLang="en-US" sz="529" b="1" dirty="0">
                <a:latin typeface="BIZ UDPゴシック" panose="020B0400000000000000" pitchFamily="34" charset="-128"/>
                <a:ea typeface="BIZ UDPゴシック" panose="020B0400000000000000" pitchFamily="34" charset="-128"/>
              </a:rPr>
              <a:t>お子様連れのお客様も安心！船内には大人も子供も楽めるプールやアスレチック、映画館、ボーリング場などの施設も充実！</a:t>
            </a:r>
            <a:endParaRPr lang="en-HK" altLang="ja-JP" sz="529" b="1" dirty="0">
              <a:latin typeface="BIZ UDPゴシック" panose="020B0400000000000000" pitchFamily="34" charset="-128"/>
              <a:ea typeface="BIZ UDPゴシック" panose="020B0400000000000000" pitchFamily="34" charset="-128"/>
            </a:endParaRPr>
          </a:p>
          <a:p>
            <a:r>
              <a:rPr lang="ja-JP" altLang="en-US" sz="529" b="1" dirty="0">
                <a:latin typeface="BIZ UDPゴシック" panose="020B0400000000000000" pitchFamily="34" charset="-128"/>
                <a:ea typeface="BIZ UDPゴシック" panose="020B0400000000000000" pitchFamily="34" charset="-128"/>
              </a:rPr>
              <a:t>ジムやバスケットコートもあるので運動不足の心配もありません。一部のアクティビティは要予約なのでご注意を！</a:t>
            </a:r>
            <a:endParaRPr lang="en-HK" sz="529" b="1" dirty="0">
              <a:latin typeface="BIZ UDPゴシック" panose="020B0400000000000000" pitchFamily="34" charset="-128"/>
              <a:ea typeface="BIZ UDPゴシック" panose="020B0400000000000000" pitchFamily="34" charset="-128"/>
            </a:endParaRPr>
          </a:p>
        </p:txBody>
      </p:sp>
      <p:sp>
        <p:nvSpPr>
          <p:cNvPr id="98" name="Rectangle 97">
            <a:extLst>
              <a:ext uri="{FF2B5EF4-FFF2-40B4-BE49-F238E27FC236}">
                <a16:creationId xmlns:a16="http://schemas.microsoft.com/office/drawing/2014/main" id="{4EAE99C2-AA5A-42AF-840D-2E889E0084D5}"/>
              </a:ext>
            </a:extLst>
          </p:cNvPr>
          <p:cNvSpPr/>
          <p:nvPr/>
        </p:nvSpPr>
        <p:spPr bwMode="auto">
          <a:xfrm>
            <a:off x="-777" y="4154548"/>
            <a:ext cx="6852969" cy="2003667"/>
          </a:xfrm>
          <a:prstGeom prst="rect">
            <a:avLst/>
          </a:prstGeom>
          <a:solidFill>
            <a:srgbClr val="EFE9E1"/>
          </a:solidFill>
          <a:ln w="9525" cap="flat" cmpd="sng" algn="ctr">
            <a:no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endParaRPr lang="en-HK" sz="1764"/>
          </a:p>
        </p:txBody>
      </p:sp>
      <p:sp>
        <p:nvSpPr>
          <p:cNvPr id="100" name="TextBox 99">
            <a:extLst>
              <a:ext uri="{FF2B5EF4-FFF2-40B4-BE49-F238E27FC236}">
                <a16:creationId xmlns:a16="http://schemas.microsoft.com/office/drawing/2014/main" id="{EDA4BF52-6DEA-470D-A992-3224917B7816}"/>
              </a:ext>
            </a:extLst>
          </p:cNvPr>
          <p:cNvSpPr txBox="1"/>
          <p:nvPr/>
        </p:nvSpPr>
        <p:spPr>
          <a:xfrm>
            <a:off x="1547523" y="4221775"/>
            <a:ext cx="4576203" cy="255198"/>
          </a:xfrm>
          <a:prstGeom prst="rect">
            <a:avLst/>
          </a:prstGeom>
          <a:noFill/>
        </p:spPr>
        <p:txBody>
          <a:bodyPr wrap="square" rtlCol="0">
            <a:spAutoFit/>
          </a:bodyPr>
          <a:lstStyle/>
          <a:p>
            <a:r>
              <a:rPr lang="ja-JP" altLang="en-US" sz="529" b="1" dirty="0">
                <a:latin typeface="BIZ UDPゴシック" panose="020B0400000000000000" pitchFamily="34" charset="-128"/>
                <a:ea typeface="BIZ UDPゴシック" panose="020B0400000000000000" pitchFamily="34" charset="-128"/>
              </a:rPr>
              <a:t>美味しい食事と楽しいアクティビティのあとは、ライブや映画、カラオケを楽しまれてはいかがですか？特にバー</a:t>
            </a:r>
            <a:r>
              <a:rPr lang="en-US" altLang="ja-JP" sz="529" b="1" dirty="0">
                <a:latin typeface="BIZ UDPゴシック" panose="020B0400000000000000" pitchFamily="34" charset="-128"/>
                <a:ea typeface="BIZ UDPゴシック" panose="020B0400000000000000" pitchFamily="34" charset="-128"/>
              </a:rPr>
              <a:t>360</a:t>
            </a:r>
            <a:r>
              <a:rPr lang="ja-JP" altLang="en-US" sz="529" b="1" dirty="0">
                <a:latin typeface="BIZ UDPゴシック" panose="020B0400000000000000" pitchFamily="34" charset="-128"/>
                <a:ea typeface="BIZ UDPゴシック" panose="020B0400000000000000" pitchFamily="34" charset="-128"/>
              </a:rPr>
              <a:t>で行われるライブは大人気です</a:t>
            </a:r>
            <a:endParaRPr lang="en-HK" altLang="ja-JP" sz="529" b="1" dirty="0">
              <a:latin typeface="BIZ UDPゴシック" panose="020B0400000000000000" pitchFamily="34" charset="-128"/>
              <a:ea typeface="BIZ UDPゴシック" panose="020B0400000000000000" pitchFamily="34" charset="-128"/>
            </a:endParaRPr>
          </a:p>
          <a:p>
            <a:r>
              <a:rPr lang="ja-JP" altLang="en-US" sz="529" b="1" dirty="0">
                <a:latin typeface="BIZ UDPゴシック" panose="020B0400000000000000" pitchFamily="34" charset="-128"/>
                <a:ea typeface="BIZ UDPゴシック" panose="020B0400000000000000" pitchFamily="34" charset="-128"/>
              </a:rPr>
              <a:t>ロビーではお子様向けのイベントも沢山行われます</a:t>
            </a:r>
            <a:endParaRPr lang="en-HK" altLang="ja-JP" sz="529" b="1" dirty="0">
              <a:latin typeface="BIZ UDPゴシック" panose="020B0400000000000000" pitchFamily="34" charset="-128"/>
              <a:ea typeface="BIZ UDPゴシック" panose="020B0400000000000000" pitchFamily="34" charset="-128"/>
            </a:endParaRPr>
          </a:p>
        </p:txBody>
      </p:sp>
      <p:pic>
        <p:nvPicPr>
          <p:cNvPr id="102" name="Picture 101">
            <a:extLst>
              <a:ext uri="{FF2B5EF4-FFF2-40B4-BE49-F238E27FC236}">
                <a16:creationId xmlns:a16="http://schemas.microsoft.com/office/drawing/2014/main" id="{515B3339-C59C-4A61-B659-9A704A8658D7}"/>
              </a:ext>
            </a:extLst>
          </p:cNvPr>
          <p:cNvPicPr>
            <a:picLocks noChangeAspect="1"/>
          </p:cNvPicPr>
          <p:nvPr/>
        </p:nvPicPr>
        <p:blipFill>
          <a:blip r:embed="rId14"/>
          <a:stretch>
            <a:fillRect/>
          </a:stretch>
        </p:blipFill>
        <p:spPr>
          <a:xfrm rot="20476152">
            <a:off x="3166164" y="2889126"/>
            <a:ext cx="1488279" cy="997729"/>
          </a:xfrm>
          <a:prstGeom prst="rect">
            <a:avLst/>
          </a:prstGeom>
        </p:spPr>
      </p:pic>
      <p:pic>
        <p:nvPicPr>
          <p:cNvPr id="104" name="Picture 103">
            <a:extLst>
              <a:ext uri="{FF2B5EF4-FFF2-40B4-BE49-F238E27FC236}">
                <a16:creationId xmlns:a16="http://schemas.microsoft.com/office/drawing/2014/main" id="{7BE61F4B-520E-4B19-9CF9-F5596D693072}"/>
              </a:ext>
            </a:extLst>
          </p:cNvPr>
          <p:cNvPicPr>
            <a:picLocks noChangeAspect="1"/>
          </p:cNvPicPr>
          <p:nvPr/>
        </p:nvPicPr>
        <p:blipFill>
          <a:blip r:embed="rId15"/>
          <a:stretch>
            <a:fillRect/>
          </a:stretch>
        </p:blipFill>
        <p:spPr>
          <a:xfrm flipH="1">
            <a:off x="4851355" y="2918371"/>
            <a:ext cx="788848" cy="1144007"/>
          </a:xfrm>
          <a:prstGeom prst="rect">
            <a:avLst/>
          </a:prstGeom>
        </p:spPr>
      </p:pic>
      <p:pic>
        <p:nvPicPr>
          <p:cNvPr id="106" name="Picture 105">
            <a:extLst>
              <a:ext uri="{FF2B5EF4-FFF2-40B4-BE49-F238E27FC236}">
                <a16:creationId xmlns:a16="http://schemas.microsoft.com/office/drawing/2014/main" id="{6CDE8D84-655C-4A28-BE55-A33EA93BCFF3}"/>
              </a:ext>
            </a:extLst>
          </p:cNvPr>
          <p:cNvPicPr>
            <a:picLocks noChangeAspect="1"/>
          </p:cNvPicPr>
          <p:nvPr/>
        </p:nvPicPr>
        <p:blipFill>
          <a:blip r:embed="rId16"/>
          <a:stretch>
            <a:fillRect/>
          </a:stretch>
        </p:blipFill>
        <p:spPr>
          <a:xfrm rot="1503709">
            <a:off x="1875746" y="2675381"/>
            <a:ext cx="1095790" cy="725430"/>
          </a:xfrm>
          <a:prstGeom prst="rect">
            <a:avLst/>
          </a:prstGeom>
        </p:spPr>
      </p:pic>
      <p:pic>
        <p:nvPicPr>
          <p:cNvPr id="108" name="Picture 107">
            <a:extLst>
              <a:ext uri="{FF2B5EF4-FFF2-40B4-BE49-F238E27FC236}">
                <a16:creationId xmlns:a16="http://schemas.microsoft.com/office/drawing/2014/main" id="{CCABB302-AAD6-4124-8607-33E823D3C96E}"/>
              </a:ext>
            </a:extLst>
          </p:cNvPr>
          <p:cNvPicPr>
            <a:picLocks noChangeAspect="1"/>
          </p:cNvPicPr>
          <p:nvPr/>
        </p:nvPicPr>
        <p:blipFill>
          <a:blip r:embed="rId17"/>
          <a:stretch>
            <a:fillRect/>
          </a:stretch>
        </p:blipFill>
        <p:spPr>
          <a:xfrm rot="20159299">
            <a:off x="5766415" y="2885904"/>
            <a:ext cx="974523" cy="645659"/>
          </a:xfrm>
          <a:prstGeom prst="rect">
            <a:avLst/>
          </a:prstGeom>
        </p:spPr>
      </p:pic>
      <p:pic>
        <p:nvPicPr>
          <p:cNvPr id="113" name="Picture 112">
            <a:extLst>
              <a:ext uri="{FF2B5EF4-FFF2-40B4-BE49-F238E27FC236}">
                <a16:creationId xmlns:a16="http://schemas.microsoft.com/office/drawing/2014/main" id="{6676DD29-3511-4FE6-9081-006A7EAB9777}"/>
              </a:ext>
            </a:extLst>
          </p:cNvPr>
          <p:cNvPicPr>
            <a:picLocks noChangeAspect="1"/>
          </p:cNvPicPr>
          <p:nvPr/>
        </p:nvPicPr>
        <p:blipFill>
          <a:blip r:embed="rId18"/>
          <a:stretch>
            <a:fillRect/>
          </a:stretch>
        </p:blipFill>
        <p:spPr>
          <a:xfrm>
            <a:off x="72200" y="4562247"/>
            <a:ext cx="2119028" cy="1444346"/>
          </a:xfrm>
          <a:prstGeom prst="rect">
            <a:avLst/>
          </a:prstGeom>
        </p:spPr>
      </p:pic>
      <p:pic>
        <p:nvPicPr>
          <p:cNvPr id="117" name="Picture 116">
            <a:extLst>
              <a:ext uri="{FF2B5EF4-FFF2-40B4-BE49-F238E27FC236}">
                <a16:creationId xmlns:a16="http://schemas.microsoft.com/office/drawing/2014/main" id="{88BEC135-DE89-41C8-97D7-130B07AA8408}"/>
              </a:ext>
            </a:extLst>
          </p:cNvPr>
          <p:cNvPicPr>
            <a:picLocks noChangeAspect="1"/>
          </p:cNvPicPr>
          <p:nvPr/>
        </p:nvPicPr>
        <p:blipFill>
          <a:blip r:embed="rId19"/>
          <a:stretch>
            <a:fillRect/>
          </a:stretch>
        </p:blipFill>
        <p:spPr>
          <a:xfrm>
            <a:off x="2572467" y="4889503"/>
            <a:ext cx="1706478" cy="1144007"/>
          </a:xfrm>
          <a:prstGeom prst="rect">
            <a:avLst/>
          </a:prstGeom>
        </p:spPr>
      </p:pic>
      <p:sp>
        <p:nvSpPr>
          <p:cNvPr id="118" name="Cloud 117">
            <a:extLst>
              <a:ext uri="{FF2B5EF4-FFF2-40B4-BE49-F238E27FC236}">
                <a16:creationId xmlns:a16="http://schemas.microsoft.com/office/drawing/2014/main" id="{A63FB50C-31C7-431D-8B3A-FE9277234258}"/>
              </a:ext>
            </a:extLst>
          </p:cNvPr>
          <p:cNvSpPr/>
          <p:nvPr/>
        </p:nvSpPr>
        <p:spPr bwMode="auto">
          <a:xfrm rot="20789987">
            <a:off x="1388811" y="3535556"/>
            <a:ext cx="1678331" cy="46223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defTabSz="898709"/>
            <a:r>
              <a:rPr lang="en-US" altLang="ja-JP" sz="794" dirty="0">
                <a:solidFill>
                  <a:srgbClr val="FF3399"/>
                </a:solidFill>
              </a:rPr>
              <a:t>1</a:t>
            </a:r>
            <a:r>
              <a:rPr lang="ja-JP" altLang="en-US" sz="794" dirty="0">
                <a:solidFill>
                  <a:srgbClr val="FF3399"/>
                </a:solidFill>
              </a:rPr>
              <a:t>日じゃ遊びきれない</a:t>
            </a:r>
            <a:endParaRPr lang="en-HK" altLang="ja-JP" sz="794" dirty="0">
              <a:solidFill>
                <a:srgbClr val="FF3399"/>
              </a:solidFill>
            </a:endParaRPr>
          </a:p>
          <a:p>
            <a:pPr defTabSz="898709"/>
            <a:r>
              <a:rPr lang="ja-JP" altLang="en-US" sz="794" dirty="0">
                <a:solidFill>
                  <a:srgbClr val="FF3399"/>
                </a:solidFill>
              </a:rPr>
              <a:t>たのしさ沢山！！</a:t>
            </a:r>
            <a:endParaRPr lang="en-HK" sz="794" dirty="0">
              <a:solidFill>
                <a:srgbClr val="FF3399"/>
              </a:solidFill>
            </a:endParaRPr>
          </a:p>
        </p:txBody>
      </p:sp>
      <p:sp>
        <p:nvSpPr>
          <p:cNvPr id="119" name="Cloud 118">
            <a:extLst>
              <a:ext uri="{FF2B5EF4-FFF2-40B4-BE49-F238E27FC236}">
                <a16:creationId xmlns:a16="http://schemas.microsoft.com/office/drawing/2014/main" id="{33618512-0A65-453E-AF19-5B3D0B3AC10F}"/>
              </a:ext>
            </a:extLst>
          </p:cNvPr>
          <p:cNvSpPr/>
          <p:nvPr/>
        </p:nvSpPr>
        <p:spPr bwMode="auto">
          <a:xfrm rot="752369">
            <a:off x="4539377" y="2582297"/>
            <a:ext cx="1165409" cy="41267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algn="ctr" defTabSz="898709"/>
            <a:r>
              <a:rPr lang="ja-JP" altLang="en-US" sz="794" dirty="0">
                <a:solidFill>
                  <a:srgbClr val="FF3399"/>
                </a:solidFill>
              </a:rPr>
              <a:t>大人も子供も大興奮！</a:t>
            </a:r>
            <a:endParaRPr lang="en-HK" sz="794" dirty="0">
              <a:solidFill>
                <a:srgbClr val="FF3399"/>
              </a:solidFill>
            </a:endParaRPr>
          </a:p>
        </p:txBody>
      </p:sp>
      <p:sp>
        <p:nvSpPr>
          <p:cNvPr id="121" name="TextBox 120">
            <a:extLst>
              <a:ext uri="{FF2B5EF4-FFF2-40B4-BE49-F238E27FC236}">
                <a16:creationId xmlns:a16="http://schemas.microsoft.com/office/drawing/2014/main" id="{820A7D73-361C-47DC-AF4C-28C8B4CDEF7C}"/>
              </a:ext>
            </a:extLst>
          </p:cNvPr>
          <p:cNvSpPr txBox="1"/>
          <p:nvPr/>
        </p:nvSpPr>
        <p:spPr>
          <a:xfrm>
            <a:off x="2190623" y="4552076"/>
            <a:ext cx="1619363" cy="173766"/>
          </a:xfrm>
          <a:prstGeom prst="rect">
            <a:avLst/>
          </a:prstGeom>
          <a:noFill/>
        </p:spPr>
        <p:txBody>
          <a:bodyPr wrap="square" rtlCol="0">
            <a:spAutoFit/>
          </a:bodyPr>
          <a:lstStyle/>
          <a:p>
            <a:r>
              <a:rPr lang="ja-JP" altLang="en-US" sz="529" b="1" dirty="0">
                <a:latin typeface="HGSeikaishotaiPRO" panose="03000600000000000000"/>
                <a:ea typeface="HGSeikaishotaiPRO" panose="03000600000000000000"/>
              </a:rPr>
              <a:t>👈 </a:t>
            </a:r>
            <a:r>
              <a:rPr lang="ja-JP" altLang="en-US" sz="529" b="1" dirty="0">
                <a:latin typeface="BIZ UDPゴシック" panose="020B0400000000000000" pitchFamily="34" charset="-128"/>
                <a:ea typeface="BIZ UDPゴシック" panose="020B0400000000000000" pitchFamily="34" charset="-128"/>
              </a:rPr>
              <a:t>バー</a:t>
            </a:r>
            <a:r>
              <a:rPr lang="en-US" altLang="ja-JP" sz="529" b="1" dirty="0">
                <a:latin typeface="BIZ UDPゴシック" panose="020B0400000000000000" pitchFamily="34" charset="-128"/>
                <a:ea typeface="BIZ UDPゴシック" panose="020B0400000000000000" pitchFamily="34" charset="-128"/>
              </a:rPr>
              <a:t>360</a:t>
            </a:r>
            <a:r>
              <a:rPr lang="ja-JP" altLang="en-US" sz="529" b="1" dirty="0">
                <a:latin typeface="BIZ UDPゴシック" panose="020B0400000000000000" pitchFamily="34" charset="-128"/>
                <a:ea typeface="BIZ UDPゴシック" panose="020B0400000000000000" pitchFamily="34" charset="-128"/>
              </a:rPr>
              <a:t>では毎晩コンサートが行われるよ</a:t>
            </a:r>
            <a:endParaRPr lang="en-HK" altLang="ja-JP" sz="529" b="1" dirty="0">
              <a:latin typeface="BIZ UDPゴシック" panose="020B0400000000000000" pitchFamily="34" charset="-128"/>
              <a:ea typeface="BIZ UDPゴシック" panose="020B0400000000000000" pitchFamily="34" charset="-128"/>
            </a:endParaRPr>
          </a:p>
        </p:txBody>
      </p:sp>
      <p:sp>
        <p:nvSpPr>
          <p:cNvPr id="122" name="TextBox 121">
            <a:extLst>
              <a:ext uri="{FF2B5EF4-FFF2-40B4-BE49-F238E27FC236}">
                <a16:creationId xmlns:a16="http://schemas.microsoft.com/office/drawing/2014/main" id="{ED1560A1-AB19-498E-AC4D-B8DEBC03217E}"/>
              </a:ext>
            </a:extLst>
          </p:cNvPr>
          <p:cNvSpPr txBox="1"/>
          <p:nvPr/>
        </p:nvSpPr>
        <p:spPr>
          <a:xfrm>
            <a:off x="3626176" y="4592959"/>
            <a:ext cx="1063357" cy="173766"/>
          </a:xfrm>
          <a:prstGeom prst="rect">
            <a:avLst/>
          </a:prstGeom>
          <a:noFill/>
        </p:spPr>
        <p:txBody>
          <a:bodyPr wrap="square" rtlCol="0">
            <a:spAutoFit/>
          </a:bodyPr>
          <a:lstStyle/>
          <a:p>
            <a:pPr algn="r"/>
            <a:r>
              <a:rPr lang="ja-JP" altLang="en-US" sz="529" b="1" dirty="0">
                <a:latin typeface="BIZ UDPゴシック" panose="020B0400000000000000" pitchFamily="34" charset="-128"/>
                <a:ea typeface="BIZ UDPゴシック" panose="020B0400000000000000" pitchFamily="34" charset="-128"/>
              </a:rPr>
              <a:t>船内のカラオケ施設 </a:t>
            </a:r>
            <a:r>
              <a:rPr lang="ja-JP" altLang="en-US" sz="529" b="1" dirty="0">
                <a:latin typeface="HGSeikaishotaiPRO" panose="03000600000000000000"/>
                <a:ea typeface="HGSeikaishotaiPRO" panose="03000600000000000000"/>
              </a:rPr>
              <a:t>👉</a:t>
            </a:r>
            <a:endParaRPr lang="en-HK" altLang="ja-JP" sz="529" b="1" dirty="0">
              <a:latin typeface="HGSeikaishotaiPRO" panose="03000600000000000000"/>
              <a:ea typeface="HGSeikaishotaiPRO" panose="03000600000000000000"/>
            </a:endParaRPr>
          </a:p>
        </p:txBody>
      </p:sp>
      <p:sp>
        <p:nvSpPr>
          <p:cNvPr id="124" name="正方形/長方形 72">
            <a:extLst>
              <a:ext uri="{FF2B5EF4-FFF2-40B4-BE49-F238E27FC236}">
                <a16:creationId xmlns:a16="http://schemas.microsoft.com/office/drawing/2014/main" id="{0EDBC82F-0F26-4E31-BBEE-4AC63BC42ADD}"/>
              </a:ext>
            </a:extLst>
          </p:cNvPr>
          <p:cNvSpPr>
            <a:spLocks noChangeArrowheads="1"/>
          </p:cNvSpPr>
          <p:nvPr/>
        </p:nvSpPr>
        <p:spPr bwMode="auto">
          <a:xfrm>
            <a:off x="105738" y="8212464"/>
            <a:ext cx="2205603"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●お問い合わせ、お申込みは日本語でどうぞ</a:t>
            </a:r>
            <a:endParaRPr lang="en-HK" altLang="ja-JP" sz="617" dirty="0">
              <a:latin typeface="BIZ UDPゴシック" panose="020B0400000000000000" pitchFamily="50" charset="-128"/>
              <a:ea typeface="BIZ UDPゴシック" panose="020B0400000000000000" pitchFamily="50" charset="-128"/>
            </a:endParaRPr>
          </a:p>
        </p:txBody>
      </p:sp>
      <p:grpSp>
        <p:nvGrpSpPr>
          <p:cNvPr id="125" name="Group 124">
            <a:extLst>
              <a:ext uri="{FF2B5EF4-FFF2-40B4-BE49-F238E27FC236}">
                <a16:creationId xmlns:a16="http://schemas.microsoft.com/office/drawing/2014/main" id="{89D2D1BC-EEDF-4733-81D2-60895388A38E}"/>
              </a:ext>
            </a:extLst>
          </p:cNvPr>
          <p:cNvGrpSpPr/>
          <p:nvPr/>
        </p:nvGrpSpPr>
        <p:grpSpPr>
          <a:xfrm>
            <a:off x="273304" y="8475167"/>
            <a:ext cx="1631755" cy="203551"/>
            <a:chOff x="0" y="0"/>
            <a:chExt cx="3823970" cy="398145"/>
          </a:xfrm>
        </p:grpSpPr>
        <p:grpSp>
          <p:nvGrpSpPr>
            <p:cNvPr id="126" name="Group 125">
              <a:extLst>
                <a:ext uri="{FF2B5EF4-FFF2-40B4-BE49-F238E27FC236}">
                  <a16:creationId xmlns:a16="http://schemas.microsoft.com/office/drawing/2014/main" id="{33042C0C-B569-4631-82BF-D16B3F458FF0}"/>
                </a:ext>
              </a:extLst>
            </p:cNvPr>
            <p:cNvGrpSpPr>
              <a:grpSpLocks/>
            </p:cNvGrpSpPr>
            <p:nvPr/>
          </p:nvGrpSpPr>
          <p:grpSpPr bwMode="auto">
            <a:xfrm>
              <a:off x="0" y="0"/>
              <a:ext cx="607060" cy="398145"/>
              <a:chOff x="0" y="0"/>
              <a:chExt cx="956" cy="627"/>
            </a:xfrm>
          </p:grpSpPr>
          <p:sp>
            <p:nvSpPr>
              <p:cNvPr id="141" name="AutoShape 3">
                <a:extLst>
                  <a:ext uri="{FF2B5EF4-FFF2-40B4-BE49-F238E27FC236}">
                    <a16:creationId xmlns:a16="http://schemas.microsoft.com/office/drawing/2014/main" id="{7123FB0F-DE11-4ACE-A45B-0C95CE961976}"/>
                  </a:ext>
                </a:extLst>
              </p:cNvPr>
              <p:cNvSpPr>
                <a:spLocks/>
              </p:cNvSpPr>
              <p:nvPr/>
            </p:nvSpPr>
            <p:spPr bwMode="auto">
              <a:xfrm>
                <a:off x="133" y="128"/>
                <a:ext cx="702" cy="133"/>
              </a:xfrm>
              <a:custGeom>
                <a:avLst/>
                <a:gdLst>
                  <a:gd name="T0" fmla="+- 0 2209 1639"/>
                  <a:gd name="T1" fmla="*/ T0 w 702"/>
                  <a:gd name="T2" fmla="+- 0 541 441"/>
                  <a:gd name="T3" fmla="*/ 541 h 133"/>
                  <a:gd name="T4" fmla="+- 0 1825 1639"/>
                  <a:gd name="T5" fmla="*/ T4 w 702"/>
                  <a:gd name="T6" fmla="+- 0 541 441"/>
                  <a:gd name="T7" fmla="*/ 541 h 133"/>
                  <a:gd name="T8" fmla="+- 0 1892 1639"/>
                  <a:gd name="T9" fmla="*/ T8 w 702"/>
                  <a:gd name="T10" fmla="+- 0 545 441"/>
                  <a:gd name="T11" fmla="*/ 545 h 133"/>
                  <a:gd name="T12" fmla="+- 0 1947 1639"/>
                  <a:gd name="T13" fmla="*/ T12 w 702"/>
                  <a:gd name="T14" fmla="+- 0 557 441"/>
                  <a:gd name="T15" fmla="*/ 557 h 133"/>
                  <a:gd name="T16" fmla="+- 0 2006 1639"/>
                  <a:gd name="T17" fmla="*/ T16 w 702"/>
                  <a:gd name="T18" fmla="+- 0 572 441"/>
                  <a:gd name="T19" fmla="*/ 572 h 133"/>
                  <a:gd name="T20" fmla="+- 0 2066 1639"/>
                  <a:gd name="T21" fmla="*/ T20 w 702"/>
                  <a:gd name="T22" fmla="+- 0 574 441"/>
                  <a:gd name="T23" fmla="*/ 574 h 133"/>
                  <a:gd name="T24" fmla="+- 0 2125 1639"/>
                  <a:gd name="T25" fmla="*/ T24 w 702"/>
                  <a:gd name="T26" fmla="+- 0 565 441"/>
                  <a:gd name="T27" fmla="*/ 565 h 133"/>
                  <a:gd name="T28" fmla="+- 0 2178 1639"/>
                  <a:gd name="T29" fmla="*/ T28 w 702"/>
                  <a:gd name="T30" fmla="+- 0 550 441"/>
                  <a:gd name="T31" fmla="*/ 550 h 133"/>
                  <a:gd name="T32" fmla="+- 0 2209 1639"/>
                  <a:gd name="T33" fmla="*/ T32 w 702"/>
                  <a:gd name="T34" fmla="+- 0 541 441"/>
                  <a:gd name="T35" fmla="*/ 541 h 133"/>
                  <a:gd name="T36" fmla="+- 0 2209 1639"/>
                  <a:gd name="T37" fmla="*/ T36 w 702"/>
                  <a:gd name="T38" fmla="+- 0 541 441"/>
                  <a:gd name="T39" fmla="*/ 541 h 133"/>
                  <a:gd name="T40" fmla="+- 0 1781 1639"/>
                  <a:gd name="T41" fmla="*/ T40 w 702"/>
                  <a:gd name="T42" fmla="+- 0 446 441"/>
                  <a:gd name="T43" fmla="*/ 446 h 133"/>
                  <a:gd name="T44" fmla="+- 0 1704 1639"/>
                  <a:gd name="T45" fmla="*/ T44 w 702"/>
                  <a:gd name="T46" fmla="+- 0 450 441"/>
                  <a:gd name="T47" fmla="*/ 450 h 133"/>
                  <a:gd name="T48" fmla="+- 0 1639 1639"/>
                  <a:gd name="T49" fmla="*/ T48 w 702"/>
                  <a:gd name="T50" fmla="+- 0 461 441"/>
                  <a:gd name="T51" fmla="*/ 461 h 133"/>
                  <a:gd name="T52" fmla="+- 0 1655 1639"/>
                  <a:gd name="T53" fmla="*/ T52 w 702"/>
                  <a:gd name="T54" fmla="+- 0 485 441"/>
                  <a:gd name="T55" fmla="*/ 485 h 133"/>
                  <a:gd name="T56" fmla="+- 0 1669 1639"/>
                  <a:gd name="T57" fmla="*/ T56 w 702"/>
                  <a:gd name="T58" fmla="+- 0 509 441"/>
                  <a:gd name="T59" fmla="*/ 509 h 133"/>
                  <a:gd name="T60" fmla="+- 0 1682 1639"/>
                  <a:gd name="T61" fmla="*/ T60 w 702"/>
                  <a:gd name="T62" fmla="+- 0 532 441"/>
                  <a:gd name="T63" fmla="*/ 532 h 133"/>
                  <a:gd name="T64" fmla="+- 0 1694 1639"/>
                  <a:gd name="T65" fmla="*/ T64 w 702"/>
                  <a:gd name="T66" fmla="+- 0 555 441"/>
                  <a:gd name="T67" fmla="*/ 555 h 133"/>
                  <a:gd name="T68" fmla="+- 0 1756 1639"/>
                  <a:gd name="T69" fmla="*/ T68 w 702"/>
                  <a:gd name="T70" fmla="+- 0 545 441"/>
                  <a:gd name="T71" fmla="*/ 545 h 133"/>
                  <a:gd name="T72" fmla="+- 0 1825 1639"/>
                  <a:gd name="T73" fmla="*/ T72 w 702"/>
                  <a:gd name="T74" fmla="+- 0 541 441"/>
                  <a:gd name="T75" fmla="*/ 541 h 133"/>
                  <a:gd name="T76" fmla="+- 0 2209 1639"/>
                  <a:gd name="T77" fmla="*/ T76 w 702"/>
                  <a:gd name="T78" fmla="+- 0 541 441"/>
                  <a:gd name="T79" fmla="*/ 541 h 133"/>
                  <a:gd name="T80" fmla="+- 0 2248 1639"/>
                  <a:gd name="T81" fmla="*/ T80 w 702"/>
                  <a:gd name="T82" fmla="+- 0 535 441"/>
                  <a:gd name="T83" fmla="*/ 535 h 133"/>
                  <a:gd name="T84" fmla="+- 0 2293 1639"/>
                  <a:gd name="T85" fmla="*/ T84 w 702"/>
                  <a:gd name="T86" fmla="+- 0 530 441"/>
                  <a:gd name="T87" fmla="*/ 530 h 133"/>
                  <a:gd name="T88" fmla="+- 0 2341 1639"/>
                  <a:gd name="T89" fmla="*/ T88 w 702"/>
                  <a:gd name="T90" fmla="+- 0 529 441"/>
                  <a:gd name="T91" fmla="*/ 529 h 133"/>
                  <a:gd name="T92" fmla="+- 0 2332 1639"/>
                  <a:gd name="T93" fmla="*/ T92 w 702"/>
                  <a:gd name="T94" fmla="+- 0 511 441"/>
                  <a:gd name="T95" fmla="*/ 511 h 133"/>
                  <a:gd name="T96" fmla="+- 0 2324 1639"/>
                  <a:gd name="T97" fmla="*/ T96 w 702"/>
                  <a:gd name="T98" fmla="+- 0 494 441"/>
                  <a:gd name="T99" fmla="*/ 494 h 133"/>
                  <a:gd name="T100" fmla="+- 0 2315 1639"/>
                  <a:gd name="T101" fmla="*/ T100 w 702"/>
                  <a:gd name="T102" fmla="+- 0 479 441"/>
                  <a:gd name="T103" fmla="*/ 479 h 133"/>
                  <a:gd name="T104" fmla="+- 0 2315 1639"/>
                  <a:gd name="T105" fmla="*/ T104 w 702"/>
                  <a:gd name="T106" fmla="+- 0 479 441"/>
                  <a:gd name="T107" fmla="*/ 479 h 133"/>
                  <a:gd name="T108" fmla="+- 0 2030 1639"/>
                  <a:gd name="T109" fmla="*/ T108 w 702"/>
                  <a:gd name="T110" fmla="+- 0 479 441"/>
                  <a:gd name="T111" fmla="*/ 479 h 133"/>
                  <a:gd name="T112" fmla="+- 0 1977 1639"/>
                  <a:gd name="T113" fmla="*/ T112 w 702"/>
                  <a:gd name="T114" fmla="+- 0 476 441"/>
                  <a:gd name="T115" fmla="*/ 476 h 133"/>
                  <a:gd name="T116" fmla="+- 0 1925 1639"/>
                  <a:gd name="T117" fmla="*/ T116 w 702"/>
                  <a:gd name="T118" fmla="+- 0 465 441"/>
                  <a:gd name="T119" fmla="*/ 465 h 133"/>
                  <a:gd name="T120" fmla="+- 0 1858 1639"/>
                  <a:gd name="T121" fmla="*/ T120 w 702"/>
                  <a:gd name="T122" fmla="+- 0 451 441"/>
                  <a:gd name="T123" fmla="*/ 451 h 133"/>
                  <a:gd name="T124" fmla="+- 0 1781 1639"/>
                  <a:gd name="T125" fmla="*/ T124 w 702"/>
                  <a:gd name="T126" fmla="+- 0 446 441"/>
                  <a:gd name="T127" fmla="*/ 446 h 133"/>
                  <a:gd name="T128" fmla="+- 0 2293 1639"/>
                  <a:gd name="T129" fmla="*/ T128 w 702"/>
                  <a:gd name="T130" fmla="+- 0 441 441"/>
                  <a:gd name="T131" fmla="*/ 441 h 133"/>
                  <a:gd name="T132" fmla="+- 0 2252 1639"/>
                  <a:gd name="T133" fmla="*/ T132 w 702"/>
                  <a:gd name="T134" fmla="+- 0 443 441"/>
                  <a:gd name="T135" fmla="*/ 443 h 133"/>
                  <a:gd name="T136" fmla="+- 0 2212 1639"/>
                  <a:gd name="T137" fmla="*/ T136 w 702"/>
                  <a:gd name="T138" fmla="+- 0 448 441"/>
                  <a:gd name="T139" fmla="*/ 448 h 133"/>
                  <a:gd name="T140" fmla="+- 0 2173 1639"/>
                  <a:gd name="T141" fmla="*/ T140 w 702"/>
                  <a:gd name="T142" fmla="+- 0 456 441"/>
                  <a:gd name="T143" fmla="*/ 456 h 133"/>
                  <a:gd name="T144" fmla="+- 0 2132 1639"/>
                  <a:gd name="T145" fmla="*/ T144 w 702"/>
                  <a:gd name="T146" fmla="+- 0 466 441"/>
                  <a:gd name="T147" fmla="*/ 466 h 133"/>
                  <a:gd name="T148" fmla="+- 0 2083 1639"/>
                  <a:gd name="T149" fmla="*/ T148 w 702"/>
                  <a:gd name="T150" fmla="+- 0 475 441"/>
                  <a:gd name="T151" fmla="*/ 475 h 133"/>
                  <a:gd name="T152" fmla="+- 0 2030 1639"/>
                  <a:gd name="T153" fmla="*/ T152 w 702"/>
                  <a:gd name="T154" fmla="+- 0 479 441"/>
                  <a:gd name="T155" fmla="*/ 479 h 133"/>
                  <a:gd name="T156" fmla="+- 0 2315 1639"/>
                  <a:gd name="T157" fmla="*/ T156 w 702"/>
                  <a:gd name="T158" fmla="+- 0 479 441"/>
                  <a:gd name="T159" fmla="*/ 479 h 133"/>
                  <a:gd name="T160" fmla="+- 0 2307 1639"/>
                  <a:gd name="T161" fmla="*/ T160 w 702"/>
                  <a:gd name="T162" fmla="+- 0 467 441"/>
                  <a:gd name="T163" fmla="*/ 467 h 133"/>
                  <a:gd name="T164" fmla="+- 0 2301 1639"/>
                  <a:gd name="T165" fmla="*/ T164 w 702"/>
                  <a:gd name="T166" fmla="+- 0 459 441"/>
                  <a:gd name="T167" fmla="*/ 459 h 133"/>
                  <a:gd name="T168" fmla="+- 0 2297 1639"/>
                  <a:gd name="T169" fmla="*/ T168 w 702"/>
                  <a:gd name="T170" fmla="+- 0 450 441"/>
                  <a:gd name="T171" fmla="*/ 450 h 133"/>
                  <a:gd name="T172" fmla="+- 0 2293 1639"/>
                  <a:gd name="T173" fmla="*/ T172 w 702"/>
                  <a:gd name="T174" fmla="+- 0 441 441"/>
                  <a:gd name="T175" fmla="*/ 441 h 1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02" h="133">
                    <a:moveTo>
                      <a:pt x="570" y="100"/>
                    </a:moveTo>
                    <a:lnTo>
                      <a:pt x="186" y="100"/>
                    </a:lnTo>
                    <a:lnTo>
                      <a:pt x="253" y="104"/>
                    </a:lnTo>
                    <a:lnTo>
                      <a:pt x="308" y="116"/>
                    </a:lnTo>
                    <a:lnTo>
                      <a:pt x="367" y="131"/>
                    </a:lnTo>
                    <a:lnTo>
                      <a:pt x="427" y="133"/>
                    </a:lnTo>
                    <a:lnTo>
                      <a:pt x="486" y="124"/>
                    </a:lnTo>
                    <a:lnTo>
                      <a:pt x="539" y="109"/>
                    </a:lnTo>
                    <a:lnTo>
                      <a:pt x="570" y="100"/>
                    </a:lnTo>
                    <a:close/>
                    <a:moveTo>
                      <a:pt x="142" y="5"/>
                    </a:moveTo>
                    <a:lnTo>
                      <a:pt x="65" y="9"/>
                    </a:lnTo>
                    <a:lnTo>
                      <a:pt x="0" y="20"/>
                    </a:lnTo>
                    <a:lnTo>
                      <a:pt x="16" y="44"/>
                    </a:lnTo>
                    <a:lnTo>
                      <a:pt x="30" y="68"/>
                    </a:lnTo>
                    <a:lnTo>
                      <a:pt x="43" y="91"/>
                    </a:lnTo>
                    <a:lnTo>
                      <a:pt x="55" y="114"/>
                    </a:lnTo>
                    <a:lnTo>
                      <a:pt x="117" y="104"/>
                    </a:lnTo>
                    <a:lnTo>
                      <a:pt x="186" y="100"/>
                    </a:lnTo>
                    <a:lnTo>
                      <a:pt x="570" y="100"/>
                    </a:lnTo>
                    <a:lnTo>
                      <a:pt x="609" y="94"/>
                    </a:lnTo>
                    <a:lnTo>
                      <a:pt x="654" y="89"/>
                    </a:lnTo>
                    <a:lnTo>
                      <a:pt x="702" y="88"/>
                    </a:lnTo>
                    <a:lnTo>
                      <a:pt x="693" y="70"/>
                    </a:lnTo>
                    <a:lnTo>
                      <a:pt x="685" y="53"/>
                    </a:lnTo>
                    <a:lnTo>
                      <a:pt x="676" y="38"/>
                    </a:lnTo>
                    <a:lnTo>
                      <a:pt x="391" y="38"/>
                    </a:lnTo>
                    <a:lnTo>
                      <a:pt x="338" y="35"/>
                    </a:lnTo>
                    <a:lnTo>
                      <a:pt x="286" y="24"/>
                    </a:lnTo>
                    <a:lnTo>
                      <a:pt x="219" y="10"/>
                    </a:lnTo>
                    <a:lnTo>
                      <a:pt x="142" y="5"/>
                    </a:lnTo>
                    <a:close/>
                    <a:moveTo>
                      <a:pt x="654" y="0"/>
                    </a:moveTo>
                    <a:lnTo>
                      <a:pt x="613" y="2"/>
                    </a:lnTo>
                    <a:lnTo>
                      <a:pt x="573" y="7"/>
                    </a:lnTo>
                    <a:lnTo>
                      <a:pt x="534" y="15"/>
                    </a:lnTo>
                    <a:lnTo>
                      <a:pt x="493" y="25"/>
                    </a:lnTo>
                    <a:lnTo>
                      <a:pt x="444" y="34"/>
                    </a:lnTo>
                    <a:lnTo>
                      <a:pt x="391" y="38"/>
                    </a:lnTo>
                    <a:lnTo>
                      <a:pt x="676" y="38"/>
                    </a:lnTo>
                    <a:lnTo>
                      <a:pt x="668" y="26"/>
                    </a:lnTo>
                    <a:lnTo>
                      <a:pt x="662" y="18"/>
                    </a:lnTo>
                    <a:lnTo>
                      <a:pt x="658" y="9"/>
                    </a:lnTo>
                    <a:lnTo>
                      <a:pt x="654" y="0"/>
                    </a:lnTo>
                    <a:close/>
                  </a:path>
                </a:pathLst>
              </a:custGeom>
              <a:solidFill>
                <a:srgbClr val="D71F2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2" name="AutoShape 4">
                <a:extLst>
                  <a:ext uri="{FF2B5EF4-FFF2-40B4-BE49-F238E27FC236}">
                    <a16:creationId xmlns:a16="http://schemas.microsoft.com/office/drawing/2014/main" id="{519780C8-99AB-4CA0-9E51-AF9E02FB3CDC}"/>
                  </a:ext>
                </a:extLst>
              </p:cNvPr>
              <p:cNvSpPr>
                <a:spLocks/>
              </p:cNvSpPr>
              <p:nvPr/>
            </p:nvSpPr>
            <p:spPr bwMode="auto">
              <a:xfrm>
                <a:off x="221" y="302"/>
                <a:ext cx="669" cy="146"/>
              </a:xfrm>
              <a:custGeom>
                <a:avLst/>
                <a:gdLst>
                  <a:gd name="T0" fmla="+- 0 2216 1728"/>
                  <a:gd name="T1" fmla="*/ T0 w 669"/>
                  <a:gd name="T2" fmla="+- 0 740 615"/>
                  <a:gd name="T3" fmla="*/ 740 h 146"/>
                  <a:gd name="T4" fmla="+- 0 1859 1728"/>
                  <a:gd name="T5" fmla="*/ T4 w 669"/>
                  <a:gd name="T6" fmla="+- 0 740 615"/>
                  <a:gd name="T7" fmla="*/ 740 h 146"/>
                  <a:gd name="T8" fmla="+- 0 1921 1728"/>
                  <a:gd name="T9" fmla="*/ T8 w 669"/>
                  <a:gd name="T10" fmla="+- 0 742 615"/>
                  <a:gd name="T11" fmla="*/ 742 h 146"/>
                  <a:gd name="T12" fmla="+- 0 1981 1728"/>
                  <a:gd name="T13" fmla="*/ T12 w 669"/>
                  <a:gd name="T14" fmla="+- 0 750 615"/>
                  <a:gd name="T15" fmla="*/ 750 h 146"/>
                  <a:gd name="T16" fmla="+- 0 2036 1728"/>
                  <a:gd name="T17" fmla="*/ T16 w 669"/>
                  <a:gd name="T18" fmla="+- 0 758 615"/>
                  <a:gd name="T19" fmla="*/ 758 h 146"/>
                  <a:gd name="T20" fmla="+- 0 2095 1728"/>
                  <a:gd name="T21" fmla="*/ T20 w 669"/>
                  <a:gd name="T22" fmla="+- 0 761 615"/>
                  <a:gd name="T23" fmla="*/ 761 h 146"/>
                  <a:gd name="T24" fmla="+- 0 2154 1728"/>
                  <a:gd name="T25" fmla="*/ T24 w 669"/>
                  <a:gd name="T26" fmla="+- 0 757 615"/>
                  <a:gd name="T27" fmla="*/ 757 h 146"/>
                  <a:gd name="T28" fmla="+- 0 2209 1728"/>
                  <a:gd name="T29" fmla="*/ T28 w 669"/>
                  <a:gd name="T30" fmla="+- 0 742 615"/>
                  <a:gd name="T31" fmla="*/ 742 h 146"/>
                  <a:gd name="T32" fmla="+- 0 2216 1728"/>
                  <a:gd name="T33" fmla="*/ T32 w 669"/>
                  <a:gd name="T34" fmla="+- 0 740 615"/>
                  <a:gd name="T35" fmla="*/ 740 h 146"/>
                  <a:gd name="T36" fmla="+- 0 1866 1728"/>
                  <a:gd name="T37" fmla="*/ T36 w 669"/>
                  <a:gd name="T38" fmla="+- 0 638 615"/>
                  <a:gd name="T39" fmla="*/ 638 h 146"/>
                  <a:gd name="T40" fmla="+- 0 1795 1728"/>
                  <a:gd name="T41" fmla="*/ T40 w 669"/>
                  <a:gd name="T42" fmla="+- 0 641 615"/>
                  <a:gd name="T43" fmla="*/ 641 h 146"/>
                  <a:gd name="T44" fmla="+- 0 1728 1728"/>
                  <a:gd name="T45" fmla="*/ T44 w 669"/>
                  <a:gd name="T46" fmla="+- 0 649 615"/>
                  <a:gd name="T47" fmla="*/ 649 h 146"/>
                  <a:gd name="T48" fmla="+- 0 1734 1728"/>
                  <a:gd name="T49" fmla="*/ T48 w 669"/>
                  <a:gd name="T50" fmla="+- 0 676 615"/>
                  <a:gd name="T51" fmla="*/ 676 h 146"/>
                  <a:gd name="T52" fmla="+- 0 1739 1728"/>
                  <a:gd name="T53" fmla="*/ T52 w 669"/>
                  <a:gd name="T54" fmla="+- 0 702 615"/>
                  <a:gd name="T55" fmla="*/ 702 h 146"/>
                  <a:gd name="T56" fmla="+- 0 1743 1728"/>
                  <a:gd name="T57" fmla="*/ T56 w 669"/>
                  <a:gd name="T58" fmla="+- 0 727 615"/>
                  <a:gd name="T59" fmla="*/ 727 h 146"/>
                  <a:gd name="T60" fmla="+- 0 1744 1728"/>
                  <a:gd name="T61" fmla="*/ T60 w 669"/>
                  <a:gd name="T62" fmla="+- 0 750 615"/>
                  <a:gd name="T63" fmla="*/ 750 h 146"/>
                  <a:gd name="T64" fmla="+- 0 1798 1728"/>
                  <a:gd name="T65" fmla="*/ T64 w 669"/>
                  <a:gd name="T66" fmla="+- 0 743 615"/>
                  <a:gd name="T67" fmla="*/ 743 h 146"/>
                  <a:gd name="T68" fmla="+- 0 1859 1728"/>
                  <a:gd name="T69" fmla="*/ T68 w 669"/>
                  <a:gd name="T70" fmla="+- 0 740 615"/>
                  <a:gd name="T71" fmla="*/ 740 h 146"/>
                  <a:gd name="T72" fmla="+- 0 2216 1728"/>
                  <a:gd name="T73" fmla="*/ T72 w 669"/>
                  <a:gd name="T74" fmla="+- 0 740 615"/>
                  <a:gd name="T75" fmla="*/ 740 h 146"/>
                  <a:gd name="T76" fmla="+- 0 2249 1728"/>
                  <a:gd name="T77" fmla="*/ T76 w 669"/>
                  <a:gd name="T78" fmla="+- 0 729 615"/>
                  <a:gd name="T79" fmla="*/ 729 h 146"/>
                  <a:gd name="T80" fmla="+- 0 2296 1728"/>
                  <a:gd name="T81" fmla="*/ T80 w 669"/>
                  <a:gd name="T82" fmla="+- 0 721 615"/>
                  <a:gd name="T83" fmla="*/ 721 h 146"/>
                  <a:gd name="T84" fmla="+- 0 2345 1728"/>
                  <a:gd name="T85" fmla="*/ T84 w 669"/>
                  <a:gd name="T86" fmla="+- 0 717 615"/>
                  <a:gd name="T87" fmla="*/ 717 h 146"/>
                  <a:gd name="T88" fmla="+- 0 2396 1728"/>
                  <a:gd name="T89" fmla="*/ T88 w 669"/>
                  <a:gd name="T90" fmla="+- 0 717 615"/>
                  <a:gd name="T91" fmla="*/ 717 h 146"/>
                  <a:gd name="T92" fmla="+- 0 2391 1728"/>
                  <a:gd name="T93" fmla="*/ T92 w 669"/>
                  <a:gd name="T94" fmla="+- 0 698 615"/>
                  <a:gd name="T95" fmla="*/ 698 h 146"/>
                  <a:gd name="T96" fmla="+- 0 2387 1728"/>
                  <a:gd name="T97" fmla="*/ T96 w 669"/>
                  <a:gd name="T98" fmla="+- 0 681 615"/>
                  <a:gd name="T99" fmla="*/ 681 h 146"/>
                  <a:gd name="T100" fmla="+- 0 2384 1728"/>
                  <a:gd name="T101" fmla="*/ T100 w 669"/>
                  <a:gd name="T102" fmla="+- 0 665 615"/>
                  <a:gd name="T103" fmla="*/ 665 h 146"/>
                  <a:gd name="T104" fmla="+- 0 2383 1728"/>
                  <a:gd name="T105" fmla="*/ T104 w 669"/>
                  <a:gd name="T106" fmla="+- 0 662 615"/>
                  <a:gd name="T107" fmla="*/ 662 h 146"/>
                  <a:gd name="T108" fmla="+- 0 2046 1728"/>
                  <a:gd name="T109" fmla="*/ T108 w 669"/>
                  <a:gd name="T110" fmla="+- 0 662 615"/>
                  <a:gd name="T111" fmla="*/ 662 h 146"/>
                  <a:gd name="T112" fmla="+- 0 1991 1728"/>
                  <a:gd name="T113" fmla="*/ T112 w 669"/>
                  <a:gd name="T114" fmla="+- 0 654 615"/>
                  <a:gd name="T115" fmla="*/ 654 h 146"/>
                  <a:gd name="T116" fmla="+- 0 1934 1728"/>
                  <a:gd name="T117" fmla="*/ T116 w 669"/>
                  <a:gd name="T118" fmla="+- 0 643 615"/>
                  <a:gd name="T119" fmla="*/ 643 h 146"/>
                  <a:gd name="T120" fmla="+- 0 1866 1728"/>
                  <a:gd name="T121" fmla="*/ T120 w 669"/>
                  <a:gd name="T122" fmla="+- 0 638 615"/>
                  <a:gd name="T123" fmla="*/ 638 h 146"/>
                  <a:gd name="T124" fmla="+- 0 2396 1728"/>
                  <a:gd name="T125" fmla="*/ T124 w 669"/>
                  <a:gd name="T126" fmla="+- 0 717 615"/>
                  <a:gd name="T127" fmla="*/ 717 h 146"/>
                  <a:gd name="T128" fmla="+- 0 2345 1728"/>
                  <a:gd name="T129" fmla="*/ T128 w 669"/>
                  <a:gd name="T130" fmla="+- 0 717 615"/>
                  <a:gd name="T131" fmla="*/ 717 h 146"/>
                  <a:gd name="T132" fmla="+- 0 2396 1728"/>
                  <a:gd name="T133" fmla="*/ T132 w 669"/>
                  <a:gd name="T134" fmla="+- 0 717 615"/>
                  <a:gd name="T135" fmla="*/ 717 h 146"/>
                  <a:gd name="T136" fmla="+- 0 2396 1728"/>
                  <a:gd name="T137" fmla="*/ T136 w 669"/>
                  <a:gd name="T138" fmla="+- 0 717 615"/>
                  <a:gd name="T139" fmla="*/ 717 h 146"/>
                  <a:gd name="T140" fmla="+- 0 2373 1728"/>
                  <a:gd name="T141" fmla="*/ T140 w 669"/>
                  <a:gd name="T142" fmla="+- 0 615 615"/>
                  <a:gd name="T143" fmla="*/ 615 h 146"/>
                  <a:gd name="T144" fmla="+- 0 2329 1728"/>
                  <a:gd name="T145" fmla="*/ T144 w 669"/>
                  <a:gd name="T146" fmla="+- 0 617 615"/>
                  <a:gd name="T147" fmla="*/ 617 h 146"/>
                  <a:gd name="T148" fmla="+- 0 2287 1728"/>
                  <a:gd name="T149" fmla="*/ T148 w 669"/>
                  <a:gd name="T150" fmla="+- 0 621 615"/>
                  <a:gd name="T151" fmla="*/ 621 h 146"/>
                  <a:gd name="T152" fmla="+- 0 2248 1728"/>
                  <a:gd name="T153" fmla="*/ T152 w 669"/>
                  <a:gd name="T154" fmla="+- 0 628 615"/>
                  <a:gd name="T155" fmla="*/ 628 h 146"/>
                  <a:gd name="T156" fmla="+- 0 2214 1728"/>
                  <a:gd name="T157" fmla="*/ T156 w 669"/>
                  <a:gd name="T158" fmla="+- 0 638 615"/>
                  <a:gd name="T159" fmla="*/ 638 h 146"/>
                  <a:gd name="T160" fmla="+- 0 2164 1728"/>
                  <a:gd name="T161" fmla="*/ T160 w 669"/>
                  <a:gd name="T162" fmla="+- 0 653 615"/>
                  <a:gd name="T163" fmla="*/ 653 h 146"/>
                  <a:gd name="T164" fmla="+- 0 2106 1728"/>
                  <a:gd name="T165" fmla="*/ T164 w 669"/>
                  <a:gd name="T166" fmla="+- 0 661 615"/>
                  <a:gd name="T167" fmla="*/ 661 h 146"/>
                  <a:gd name="T168" fmla="+- 0 2046 1728"/>
                  <a:gd name="T169" fmla="*/ T168 w 669"/>
                  <a:gd name="T170" fmla="+- 0 662 615"/>
                  <a:gd name="T171" fmla="*/ 662 h 146"/>
                  <a:gd name="T172" fmla="+- 0 2383 1728"/>
                  <a:gd name="T173" fmla="*/ T172 w 669"/>
                  <a:gd name="T174" fmla="+- 0 662 615"/>
                  <a:gd name="T175" fmla="*/ 662 h 146"/>
                  <a:gd name="T176" fmla="+- 0 2382 1728"/>
                  <a:gd name="T177" fmla="*/ T176 w 669"/>
                  <a:gd name="T178" fmla="+- 0 650 615"/>
                  <a:gd name="T179" fmla="*/ 650 h 146"/>
                  <a:gd name="T180" fmla="+- 0 2380 1728"/>
                  <a:gd name="T181" fmla="*/ T180 w 669"/>
                  <a:gd name="T182" fmla="+- 0 641 615"/>
                  <a:gd name="T183" fmla="*/ 641 h 146"/>
                  <a:gd name="T184" fmla="+- 0 2377 1728"/>
                  <a:gd name="T185" fmla="*/ T184 w 669"/>
                  <a:gd name="T186" fmla="+- 0 629 615"/>
                  <a:gd name="T187" fmla="*/ 629 h 146"/>
                  <a:gd name="T188" fmla="+- 0 2373 1728"/>
                  <a:gd name="T189" fmla="*/ T188 w 669"/>
                  <a:gd name="T190" fmla="+- 0 615 615"/>
                  <a:gd name="T191" fmla="*/ 615 h 1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669" h="146">
                    <a:moveTo>
                      <a:pt x="488" y="125"/>
                    </a:moveTo>
                    <a:lnTo>
                      <a:pt x="131" y="125"/>
                    </a:lnTo>
                    <a:lnTo>
                      <a:pt x="193" y="127"/>
                    </a:lnTo>
                    <a:lnTo>
                      <a:pt x="253" y="135"/>
                    </a:lnTo>
                    <a:lnTo>
                      <a:pt x="308" y="143"/>
                    </a:lnTo>
                    <a:lnTo>
                      <a:pt x="367" y="146"/>
                    </a:lnTo>
                    <a:lnTo>
                      <a:pt x="426" y="142"/>
                    </a:lnTo>
                    <a:lnTo>
                      <a:pt x="481" y="127"/>
                    </a:lnTo>
                    <a:lnTo>
                      <a:pt x="488" y="125"/>
                    </a:lnTo>
                    <a:close/>
                    <a:moveTo>
                      <a:pt x="138" y="23"/>
                    </a:moveTo>
                    <a:lnTo>
                      <a:pt x="67" y="26"/>
                    </a:lnTo>
                    <a:lnTo>
                      <a:pt x="0" y="34"/>
                    </a:lnTo>
                    <a:lnTo>
                      <a:pt x="6" y="61"/>
                    </a:lnTo>
                    <a:lnTo>
                      <a:pt x="11" y="87"/>
                    </a:lnTo>
                    <a:lnTo>
                      <a:pt x="15" y="112"/>
                    </a:lnTo>
                    <a:lnTo>
                      <a:pt x="16" y="135"/>
                    </a:lnTo>
                    <a:lnTo>
                      <a:pt x="70" y="128"/>
                    </a:lnTo>
                    <a:lnTo>
                      <a:pt x="131" y="125"/>
                    </a:lnTo>
                    <a:lnTo>
                      <a:pt x="488" y="125"/>
                    </a:lnTo>
                    <a:lnTo>
                      <a:pt x="521" y="114"/>
                    </a:lnTo>
                    <a:lnTo>
                      <a:pt x="568" y="106"/>
                    </a:lnTo>
                    <a:lnTo>
                      <a:pt x="617" y="102"/>
                    </a:lnTo>
                    <a:lnTo>
                      <a:pt x="668" y="102"/>
                    </a:lnTo>
                    <a:lnTo>
                      <a:pt x="663" y="83"/>
                    </a:lnTo>
                    <a:lnTo>
                      <a:pt x="659" y="66"/>
                    </a:lnTo>
                    <a:lnTo>
                      <a:pt x="656" y="50"/>
                    </a:lnTo>
                    <a:lnTo>
                      <a:pt x="655" y="47"/>
                    </a:lnTo>
                    <a:lnTo>
                      <a:pt x="318" y="47"/>
                    </a:lnTo>
                    <a:lnTo>
                      <a:pt x="263" y="39"/>
                    </a:lnTo>
                    <a:lnTo>
                      <a:pt x="206" y="28"/>
                    </a:lnTo>
                    <a:lnTo>
                      <a:pt x="138" y="23"/>
                    </a:lnTo>
                    <a:close/>
                    <a:moveTo>
                      <a:pt x="668" y="102"/>
                    </a:moveTo>
                    <a:lnTo>
                      <a:pt x="617" y="102"/>
                    </a:lnTo>
                    <a:lnTo>
                      <a:pt x="668" y="102"/>
                    </a:lnTo>
                    <a:close/>
                    <a:moveTo>
                      <a:pt x="645" y="0"/>
                    </a:moveTo>
                    <a:lnTo>
                      <a:pt x="601" y="2"/>
                    </a:lnTo>
                    <a:lnTo>
                      <a:pt x="559" y="6"/>
                    </a:lnTo>
                    <a:lnTo>
                      <a:pt x="520" y="13"/>
                    </a:lnTo>
                    <a:lnTo>
                      <a:pt x="486" y="23"/>
                    </a:lnTo>
                    <a:lnTo>
                      <a:pt x="436" y="38"/>
                    </a:lnTo>
                    <a:lnTo>
                      <a:pt x="378" y="46"/>
                    </a:lnTo>
                    <a:lnTo>
                      <a:pt x="318" y="47"/>
                    </a:lnTo>
                    <a:lnTo>
                      <a:pt x="655" y="47"/>
                    </a:lnTo>
                    <a:lnTo>
                      <a:pt x="654" y="35"/>
                    </a:lnTo>
                    <a:lnTo>
                      <a:pt x="652" y="26"/>
                    </a:lnTo>
                    <a:lnTo>
                      <a:pt x="649" y="14"/>
                    </a:lnTo>
                    <a:lnTo>
                      <a:pt x="645" y="0"/>
                    </a:lnTo>
                    <a:close/>
                  </a:path>
                </a:pathLst>
              </a:custGeom>
              <a:solidFill>
                <a:srgbClr val="D71F2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3" name="Freeform 27">
                <a:extLst>
                  <a:ext uri="{FF2B5EF4-FFF2-40B4-BE49-F238E27FC236}">
                    <a16:creationId xmlns:a16="http://schemas.microsoft.com/office/drawing/2014/main" id="{A560697A-7786-423A-8616-CB963BD326C4}"/>
                  </a:ext>
                </a:extLst>
              </p:cNvPr>
              <p:cNvSpPr>
                <a:spLocks/>
              </p:cNvSpPr>
              <p:nvPr/>
            </p:nvSpPr>
            <p:spPr bwMode="auto">
              <a:xfrm>
                <a:off x="18" y="38"/>
                <a:ext cx="235" cy="589"/>
              </a:xfrm>
              <a:custGeom>
                <a:avLst/>
                <a:gdLst>
                  <a:gd name="T0" fmla="+- 0 1555 1524"/>
                  <a:gd name="T1" fmla="*/ T0 w 235"/>
                  <a:gd name="T2" fmla="+- 0 351 351"/>
                  <a:gd name="T3" fmla="*/ 351 h 589"/>
                  <a:gd name="T4" fmla="+- 0 1524 1524"/>
                  <a:gd name="T5" fmla="*/ T4 w 235"/>
                  <a:gd name="T6" fmla="+- 0 362 351"/>
                  <a:gd name="T7" fmla="*/ 362 h 589"/>
                  <a:gd name="T8" fmla="+- 0 1728 1524"/>
                  <a:gd name="T9" fmla="*/ T8 w 235"/>
                  <a:gd name="T10" fmla="+- 0 940 351"/>
                  <a:gd name="T11" fmla="*/ 940 h 589"/>
                  <a:gd name="T12" fmla="+- 0 1759 1524"/>
                  <a:gd name="T13" fmla="*/ T12 w 235"/>
                  <a:gd name="T14" fmla="+- 0 929 351"/>
                  <a:gd name="T15" fmla="*/ 929 h 589"/>
                  <a:gd name="T16" fmla="+- 0 1555 1524"/>
                  <a:gd name="T17" fmla="*/ T16 w 235"/>
                  <a:gd name="T18" fmla="+- 0 351 351"/>
                  <a:gd name="T19" fmla="*/ 351 h 589"/>
                </a:gdLst>
                <a:ahLst/>
                <a:cxnLst>
                  <a:cxn ang="0">
                    <a:pos x="T1" y="T3"/>
                  </a:cxn>
                  <a:cxn ang="0">
                    <a:pos x="T5" y="T7"/>
                  </a:cxn>
                  <a:cxn ang="0">
                    <a:pos x="T9" y="T11"/>
                  </a:cxn>
                  <a:cxn ang="0">
                    <a:pos x="T13" y="T15"/>
                  </a:cxn>
                  <a:cxn ang="0">
                    <a:pos x="T17" y="T19"/>
                  </a:cxn>
                </a:cxnLst>
                <a:rect l="0" t="0" r="r" b="b"/>
                <a:pathLst>
                  <a:path w="235" h="589">
                    <a:moveTo>
                      <a:pt x="31" y="0"/>
                    </a:moveTo>
                    <a:lnTo>
                      <a:pt x="0" y="11"/>
                    </a:lnTo>
                    <a:lnTo>
                      <a:pt x="204" y="589"/>
                    </a:lnTo>
                    <a:lnTo>
                      <a:pt x="235" y="578"/>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4" name="Freeform 28">
                <a:extLst>
                  <a:ext uri="{FF2B5EF4-FFF2-40B4-BE49-F238E27FC236}">
                    <a16:creationId xmlns:a16="http://schemas.microsoft.com/office/drawing/2014/main" id="{691F4E9F-D00B-4440-BE7E-93901485C28E}"/>
                  </a:ext>
                </a:extLst>
              </p:cNvPr>
              <p:cNvSpPr>
                <a:spLocks/>
              </p:cNvSpPr>
              <p:nvPr/>
            </p:nvSpPr>
            <p:spPr bwMode="auto">
              <a:xfrm>
                <a:off x="18" y="38"/>
                <a:ext cx="235" cy="589"/>
              </a:xfrm>
              <a:custGeom>
                <a:avLst/>
                <a:gdLst>
                  <a:gd name="T0" fmla="+- 0 1759 1524"/>
                  <a:gd name="T1" fmla="*/ T0 w 235"/>
                  <a:gd name="T2" fmla="+- 0 929 351"/>
                  <a:gd name="T3" fmla="*/ 929 h 589"/>
                  <a:gd name="T4" fmla="+- 0 1555 1524"/>
                  <a:gd name="T5" fmla="*/ T4 w 235"/>
                  <a:gd name="T6" fmla="+- 0 351 351"/>
                  <a:gd name="T7" fmla="*/ 351 h 589"/>
                  <a:gd name="T8" fmla="+- 0 1524 1524"/>
                  <a:gd name="T9" fmla="*/ T8 w 235"/>
                  <a:gd name="T10" fmla="+- 0 362 351"/>
                  <a:gd name="T11" fmla="*/ 362 h 589"/>
                  <a:gd name="T12" fmla="+- 0 1728 1524"/>
                  <a:gd name="T13" fmla="*/ T12 w 235"/>
                  <a:gd name="T14" fmla="+- 0 940 351"/>
                  <a:gd name="T15" fmla="*/ 940 h 589"/>
                  <a:gd name="T16" fmla="+- 0 1759 1524"/>
                  <a:gd name="T17" fmla="*/ T16 w 235"/>
                  <a:gd name="T18" fmla="+- 0 929 351"/>
                  <a:gd name="T19" fmla="*/ 929 h 589"/>
                </a:gdLst>
                <a:ahLst/>
                <a:cxnLst>
                  <a:cxn ang="0">
                    <a:pos x="T1" y="T3"/>
                  </a:cxn>
                  <a:cxn ang="0">
                    <a:pos x="T5" y="T7"/>
                  </a:cxn>
                  <a:cxn ang="0">
                    <a:pos x="T9" y="T11"/>
                  </a:cxn>
                  <a:cxn ang="0">
                    <a:pos x="T13" y="T15"/>
                  </a:cxn>
                  <a:cxn ang="0">
                    <a:pos x="T17" y="T19"/>
                  </a:cxn>
                </a:cxnLst>
                <a:rect l="0" t="0" r="r" b="b"/>
                <a:pathLst>
                  <a:path w="235" h="589">
                    <a:moveTo>
                      <a:pt x="235" y="578"/>
                    </a:moveTo>
                    <a:lnTo>
                      <a:pt x="31" y="0"/>
                    </a:lnTo>
                    <a:lnTo>
                      <a:pt x="0" y="11"/>
                    </a:lnTo>
                    <a:lnTo>
                      <a:pt x="204" y="589"/>
                    </a:lnTo>
                    <a:lnTo>
                      <a:pt x="235" y="578"/>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5" name="Freeform 29">
                <a:extLst>
                  <a:ext uri="{FF2B5EF4-FFF2-40B4-BE49-F238E27FC236}">
                    <a16:creationId xmlns:a16="http://schemas.microsoft.com/office/drawing/2014/main" id="{58831503-6DCC-429A-993E-B67494D038EA}"/>
                  </a:ext>
                </a:extLst>
              </p:cNvPr>
              <p:cNvSpPr>
                <a:spLocks/>
              </p:cNvSpPr>
              <p:nvPr/>
            </p:nvSpPr>
            <p:spPr bwMode="auto">
              <a:xfrm>
                <a:off x="0" y="0"/>
                <a:ext cx="53" cy="53"/>
              </a:xfrm>
              <a:custGeom>
                <a:avLst/>
                <a:gdLst>
                  <a:gd name="T0" fmla="+- 0 1547 1506"/>
                  <a:gd name="T1" fmla="*/ T0 w 53"/>
                  <a:gd name="T2" fmla="+- 0 314 314"/>
                  <a:gd name="T3" fmla="*/ 314 h 53"/>
                  <a:gd name="T4" fmla="+- 0 1518 1506"/>
                  <a:gd name="T5" fmla="*/ T4 w 53"/>
                  <a:gd name="T6" fmla="+- 0 314 314"/>
                  <a:gd name="T7" fmla="*/ 314 h 53"/>
                  <a:gd name="T8" fmla="+- 0 1506 1506"/>
                  <a:gd name="T9" fmla="*/ T8 w 53"/>
                  <a:gd name="T10" fmla="+- 0 326 314"/>
                  <a:gd name="T11" fmla="*/ 326 h 53"/>
                  <a:gd name="T12" fmla="+- 0 1506 1506"/>
                  <a:gd name="T13" fmla="*/ T12 w 53"/>
                  <a:gd name="T14" fmla="+- 0 355 314"/>
                  <a:gd name="T15" fmla="*/ 355 h 53"/>
                  <a:gd name="T16" fmla="+- 0 1518 1506"/>
                  <a:gd name="T17" fmla="*/ T16 w 53"/>
                  <a:gd name="T18" fmla="+- 0 367 314"/>
                  <a:gd name="T19" fmla="*/ 367 h 53"/>
                  <a:gd name="T20" fmla="+- 0 1547 1506"/>
                  <a:gd name="T21" fmla="*/ T20 w 53"/>
                  <a:gd name="T22" fmla="+- 0 367 314"/>
                  <a:gd name="T23" fmla="*/ 367 h 53"/>
                  <a:gd name="T24" fmla="+- 0 1559 1506"/>
                  <a:gd name="T25" fmla="*/ T24 w 53"/>
                  <a:gd name="T26" fmla="+- 0 355 314"/>
                  <a:gd name="T27" fmla="*/ 355 h 53"/>
                  <a:gd name="T28" fmla="+- 0 1559 1506"/>
                  <a:gd name="T29" fmla="*/ T28 w 53"/>
                  <a:gd name="T30" fmla="+- 0 326 314"/>
                  <a:gd name="T31" fmla="*/ 326 h 53"/>
                  <a:gd name="T32" fmla="+- 0 1547 1506"/>
                  <a:gd name="T33" fmla="*/ T32 w 53"/>
                  <a:gd name="T34" fmla="+- 0 314 314"/>
                  <a:gd name="T35" fmla="*/ 314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53">
                    <a:moveTo>
                      <a:pt x="41" y="0"/>
                    </a:moveTo>
                    <a:lnTo>
                      <a:pt x="12" y="0"/>
                    </a:lnTo>
                    <a:lnTo>
                      <a:pt x="0" y="12"/>
                    </a:lnTo>
                    <a:lnTo>
                      <a:pt x="0" y="41"/>
                    </a:lnTo>
                    <a:lnTo>
                      <a:pt x="12" y="53"/>
                    </a:lnTo>
                    <a:lnTo>
                      <a:pt x="41" y="53"/>
                    </a:lnTo>
                    <a:lnTo>
                      <a:pt x="53" y="41"/>
                    </a:lnTo>
                    <a:lnTo>
                      <a:pt x="53" y="12"/>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6" name="Freeform 30">
                <a:extLst>
                  <a:ext uri="{FF2B5EF4-FFF2-40B4-BE49-F238E27FC236}">
                    <a16:creationId xmlns:a16="http://schemas.microsoft.com/office/drawing/2014/main" id="{C2247A7E-4ADF-42C2-BABC-555E504D6EC3}"/>
                  </a:ext>
                </a:extLst>
              </p:cNvPr>
              <p:cNvSpPr>
                <a:spLocks/>
              </p:cNvSpPr>
              <p:nvPr/>
            </p:nvSpPr>
            <p:spPr bwMode="auto">
              <a:xfrm>
                <a:off x="0" y="0"/>
                <a:ext cx="53" cy="53"/>
              </a:xfrm>
              <a:custGeom>
                <a:avLst/>
                <a:gdLst>
                  <a:gd name="T0" fmla="+- 0 1532 1506"/>
                  <a:gd name="T1" fmla="*/ T0 w 53"/>
                  <a:gd name="T2" fmla="+- 0 367 314"/>
                  <a:gd name="T3" fmla="*/ 367 h 53"/>
                  <a:gd name="T4" fmla="+- 0 1547 1506"/>
                  <a:gd name="T5" fmla="*/ T4 w 53"/>
                  <a:gd name="T6" fmla="+- 0 367 314"/>
                  <a:gd name="T7" fmla="*/ 367 h 53"/>
                  <a:gd name="T8" fmla="+- 0 1559 1506"/>
                  <a:gd name="T9" fmla="*/ T8 w 53"/>
                  <a:gd name="T10" fmla="+- 0 355 314"/>
                  <a:gd name="T11" fmla="*/ 355 h 53"/>
                  <a:gd name="T12" fmla="+- 0 1559 1506"/>
                  <a:gd name="T13" fmla="*/ T12 w 53"/>
                  <a:gd name="T14" fmla="+- 0 340 314"/>
                  <a:gd name="T15" fmla="*/ 340 h 53"/>
                  <a:gd name="T16" fmla="+- 0 1559 1506"/>
                  <a:gd name="T17" fmla="*/ T16 w 53"/>
                  <a:gd name="T18" fmla="+- 0 326 314"/>
                  <a:gd name="T19" fmla="*/ 326 h 53"/>
                  <a:gd name="T20" fmla="+- 0 1547 1506"/>
                  <a:gd name="T21" fmla="*/ T20 w 53"/>
                  <a:gd name="T22" fmla="+- 0 314 314"/>
                  <a:gd name="T23" fmla="*/ 314 h 53"/>
                  <a:gd name="T24" fmla="+- 0 1532 1506"/>
                  <a:gd name="T25" fmla="*/ T24 w 53"/>
                  <a:gd name="T26" fmla="+- 0 314 314"/>
                  <a:gd name="T27" fmla="*/ 314 h 53"/>
                  <a:gd name="T28" fmla="+- 0 1518 1506"/>
                  <a:gd name="T29" fmla="*/ T28 w 53"/>
                  <a:gd name="T30" fmla="+- 0 314 314"/>
                  <a:gd name="T31" fmla="*/ 314 h 53"/>
                  <a:gd name="T32" fmla="+- 0 1506 1506"/>
                  <a:gd name="T33" fmla="*/ T32 w 53"/>
                  <a:gd name="T34" fmla="+- 0 326 314"/>
                  <a:gd name="T35" fmla="*/ 326 h 53"/>
                  <a:gd name="T36" fmla="+- 0 1506 1506"/>
                  <a:gd name="T37" fmla="*/ T36 w 53"/>
                  <a:gd name="T38" fmla="+- 0 340 314"/>
                  <a:gd name="T39" fmla="*/ 340 h 53"/>
                  <a:gd name="T40" fmla="+- 0 1506 1506"/>
                  <a:gd name="T41" fmla="*/ T40 w 53"/>
                  <a:gd name="T42" fmla="+- 0 355 314"/>
                  <a:gd name="T43" fmla="*/ 355 h 53"/>
                  <a:gd name="T44" fmla="+- 0 1518 1506"/>
                  <a:gd name="T45" fmla="*/ T44 w 53"/>
                  <a:gd name="T46" fmla="+- 0 367 314"/>
                  <a:gd name="T47" fmla="*/ 367 h 53"/>
                  <a:gd name="T48" fmla="+- 0 1532 1506"/>
                  <a:gd name="T49" fmla="*/ T48 w 53"/>
                  <a:gd name="T50" fmla="+- 0 367 314"/>
                  <a:gd name="T51" fmla="*/ 367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3" h="53">
                    <a:moveTo>
                      <a:pt x="26" y="53"/>
                    </a:moveTo>
                    <a:lnTo>
                      <a:pt x="41" y="53"/>
                    </a:lnTo>
                    <a:lnTo>
                      <a:pt x="53" y="41"/>
                    </a:lnTo>
                    <a:lnTo>
                      <a:pt x="53" y="26"/>
                    </a:lnTo>
                    <a:lnTo>
                      <a:pt x="53" y="12"/>
                    </a:lnTo>
                    <a:lnTo>
                      <a:pt x="41" y="0"/>
                    </a:lnTo>
                    <a:lnTo>
                      <a:pt x="26" y="0"/>
                    </a:lnTo>
                    <a:lnTo>
                      <a:pt x="12" y="0"/>
                    </a:lnTo>
                    <a:lnTo>
                      <a:pt x="0" y="12"/>
                    </a:lnTo>
                    <a:lnTo>
                      <a:pt x="0" y="26"/>
                    </a:lnTo>
                    <a:lnTo>
                      <a:pt x="0" y="41"/>
                    </a:lnTo>
                    <a:lnTo>
                      <a:pt x="12" y="53"/>
                    </a:lnTo>
                    <a:lnTo>
                      <a:pt x="26" y="53"/>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7" name="Freeform 31">
                <a:extLst>
                  <a:ext uri="{FF2B5EF4-FFF2-40B4-BE49-F238E27FC236}">
                    <a16:creationId xmlns:a16="http://schemas.microsoft.com/office/drawing/2014/main" id="{6A794ED4-C276-406D-AC4B-447B18F30672}"/>
                  </a:ext>
                </a:extLst>
              </p:cNvPr>
              <p:cNvSpPr>
                <a:spLocks/>
              </p:cNvSpPr>
              <p:nvPr/>
            </p:nvSpPr>
            <p:spPr bwMode="auto">
              <a:xfrm>
                <a:off x="57" y="19"/>
                <a:ext cx="899" cy="543"/>
              </a:xfrm>
              <a:custGeom>
                <a:avLst/>
                <a:gdLst>
                  <a:gd name="T0" fmla="+- 0 1564 1564"/>
                  <a:gd name="T1" fmla="*/ T0 w 899"/>
                  <a:gd name="T2" fmla="+- 0 368 332"/>
                  <a:gd name="T3" fmla="*/ 368 h 543"/>
                  <a:gd name="T4" fmla="+- 0 1623 1564"/>
                  <a:gd name="T5" fmla="*/ T4 w 899"/>
                  <a:gd name="T6" fmla="+- 0 342 332"/>
                  <a:gd name="T7" fmla="*/ 342 h 543"/>
                  <a:gd name="T8" fmla="+- 0 1675 1564"/>
                  <a:gd name="T9" fmla="*/ T8 w 899"/>
                  <a:gd name="T10" fmla="+- 0 332 332"/>
                  <a:gd name="T11" fmla="*/ 332 h 543"/>
                  <a:gd name="T12" fmla="+- 0 1749 1564"/>
                  <a:gd name="T13" fmla="*/ T12 w 899"/>
                  <a:gd name="T14" fmla="+- 0 337 332"/>
                  <a:gd name="T15" fmla="*/ 337 h 543"/>
                  <a:gd name="T16" fmla="+- 0 1874 1564"/>
                  <a:gd name="T17" fmla="*/ T16 w 899"/>
                  <a:gd name="T18" fmla="+- 0 355 332"/>
                  <a:gd name="T19" fmla="*/ 355 h 543"/>
                  <a:gd name="T20" fmla="+- 0 1940 1564"/>
                  <a:gd name="T21" fmla="*/ T20 w 899"/>
                  <a:gd name="T22" fmla="+- 0 367 332"/>
                  <a:gd name="T23" fmla="*/ 367 h 543"/>
                  <a:gd name="T24" fmla="+- 0 2003 1564"/>
                  <a:gd name="T25" fmla="*/ T24 w 899"/>
                  <a:gd name="T26" fmla="+- 0 377 332"/>
                  <a:gd name="T27" fmla="*/ 377 h 543"/>
                  <a:gd name="T28" fmla="+- 0 2075 1564"/>
                  <a:gd name="T29" fmla="*/ T28 w 899"/>
                  <a:gd name="T30" fmla="+- 0 377 332"/>
                  <a:gd name="T31" fmla="*/ 377 h 543"/>
                  <a:gd name="T32" fmla="+- 0 2169 1564"/>
                  <a:gd name="T33" fmla="*/ T32 w 899"/>
                  <a:gd name="T34" fmla="+- 0 360 332"/>
                  <a:gd name="T35" fmla="*/ 360 h 543"/>
                  <a:gd name="T36" fmla="+- 0 2213 1564"/>
                  <a:gd name="T37" fmla="*/ T36 w 899"/>
                  <a:gd name="T38" fmla="+- 0 350 332"/>
                  <a:gd name="T39" fmla="*/ 350 h 543"/>
                  <a:gd name="T40" fmla="+- 0 2246 1564"/>
                  <a:gd name="T41" fmla="*/ T40 w 899"/>
                  <a:gd name="T42" fmla="+- 0 345 332"/>
                  <a:gd name="T43" fmla="*/ 345 h 543"/>
                  <a:gd name="T44" fmla="+- 0 2267 1564"/>
                  <a:gd name="T45" fmla="*/ T44 w 899"/>
                  <a:gd name="T46" fmla="+- 0 343 332"/>
                  <a:gd name="T47" fmla="*/ 343 h 543"/>
                  <a:gd name="T48" fmla="+- 0 2274 1564"/>
                  <a:gd name="T49" fmla="*/ T48 w 899"/>
                  <a:gd name="T50" fmla="+- 0 342 332"/>
                  <a:gd name="T51" fmla="*/ 342 h 543"/>
                  <a:gd name="T52" fmla="+- 0 2275 1564"/>
                  <a:gd name="T53" fmla="*/ T52 w 899"/>
                  <a:gd name="T54" fmla="+- 0 367 332"/>
                  <a:gd name="T55" fmla="*/ 367 h 543"/>
                  <a:gd name="T56" fmla="+- 0 2281 1564"/>
                  <a:gd name="T57" fmla="*/ T56 w 899"/>
                  <a:gd name="T58" fmla="+- 0 400 332"/>
                  <a:gd name="T59" fmla="*/ 400 h 543"/>
                  <a:gd name="T60" fmla="+- 0 2292 1564"/>
                  <a:gd name="T61" fmla="*/ T60 w 899"/>
                  <a:gd name="T62" fmla="+- 0 434 332"/>
                  <a:gd name="T63" fmla="*/ 434 h 543"/>
                  <a:gd name="T64" fmla="+- 0 2309 1564"/>
                  <a:gd name="T65" fmla="*/ T64 w 899"/>
                  <a:gd name="T66" fmla="+- 0 467 332"/>
                  <a:gd name="T67" fmla="*/ 467 h 543"/>
                  <a:gd name="T68" fmla="+- 0 2332 1564"/>
                  <a:gd name="T69" fmla="*/ T68 w 899"/>
                  <a:gd name="T70" fmla="+- 0 506 332"/>
                  <a:gd name="T71" fmla="*/ 506 h 543"/>
                  <a:gd name="T72" fmla="+- 0 2354 1564"/>
                  <a:gd name="T73" fmla="*/ T72 w 899"/>
                  <a:gd name="T74" fmla="+- 0 557 332"/>
                  <a:gd name="T75" fmla="*/ 557 h 543"/>
                  <a:gd name="T76" fmla="+- 0 2373 1564"/>
                  <a:gd name="T77" fmla="*/ T76 w 899"/>
                  <a:gd name="T78" fmla="+- 0 609 332"/>
                  <a:gd name="T79" fmla="*/ 609 h 543"/>
                  <a:gd name="T80" fmla="+- 0 2383 1564"/>
                  <a:gd name="T81" fmla="*/ T80 w 899"/>
                  <a:gd name="T82" fmla="+- 0 650 332"/>
                  <a:gd name="T83" fmla="*/ 650 h 543"/>
                  <a:gd name="T84" fmla="+- 0 2390 1564"/>
                  <a:gd name="T85" fmla="*/ T84 w 899"/>
                  <a:gd name="T86" fmla="+- 0 688 332"/>
                  <a:gd name="T87" fmla="*/ 688 h 543"/>
                  <a:gd name="T88" fmla="+- 0 2403 1564"/>
                  <a:gd name="T89" fmla="*/ T88 w 899"/>
                  <a:gd name="T90" fmla="+- 0 732 332"/>
                  <a:gd name="T91" fmla="*/ 732 h 543"/>
                  <a:gd name="T92" fmla="+- 0 2426 1564"/>
                  <a:gd name="T93" fmla="*/ T92 w 899"/>
                  <a:gd name="T94" fmla="+- 0 780 332"/>
                  <a:gd name="T95" fmla="*/ 780 h 543"/>
                  <a:gd name="T96" fmla="+- 0 2462 1564"/>
                  <a:gd name="T97" fmla="*/ T96 w 899"/>
                  <a:gd name="T98" fmla="+- 0 827 332"/>
                  <a:gd name="T99" fmla="*/ 827 h 543"/>
                  <a:gd name="T100" fmla="+- 0 2406 1564"/>
                  <a:gd name="T101" fmla="*/ T100 w 899"/>
                  <a:gd name="T102" fmla="+- 0 828 332"/>
                  <a:gd name="T103" fmla="*/ 828 h 543"/>
                  <a:gd name="T104" fmla="+- 0 2369 1564"/>
                  <a:gd name="T105" fmla="*/ T104 w 899"/>
                  <a:gd name="T106" fmla="+- 0 830 332"/>
                  <a:gd name="T107" fmla="*/ 830 h 543"/>
                  <a:gd name="T108" fmla="+- 0 2333 1564"/>
                  <a:gd name="T109" fmla="*/ T108 w 899"/>
                  <a:gd name="T110" fmla="+- 0 836 332"/>
                  <a:gd name="T111" fmla="*/ 836 h 543"/>
                  <a:gd name="T112" fmla="+- 0 2281 1564"/>
                  <a:gd name="T113" fmla="*/ T112 w 899"/>
                  <a:gd name="T114" fmla="+- 0 847 332"/>
                  <a:gd name="T115" fmla="*/ 847 h 543"/>
                  <a:gd name="T116" fmla="+- 0 2213 1564"/>
                  <a:gd name="T117" fmla="*/ T116 w 899"/>
                  <a:gd name="T118" fmla="+- 0 861 332"/>
                  <a:gd name="T119" fmla="*/ 861 h 543"/>
                  <a:gd name="T120" fmla="+- 0 2143 1564"/>
                  <a:gd name="T121" fmla="*/ T120 w 899"/>
                  <a:gd name="T122" fmla="+- 0 872 332"/>
                  <a:gd name="T123" fmla="*/ 872 h 543"/>
                  <a:gd name="T124" fmla="+- 0 2078 1564"/>
                  <a:gd name="T125" fmla="*/ T124 w 899"/>
                  <a:gd name="T126" fmla="+- 0 875 332"/>
                  <a:gd name="T127" fmla="*/ 875 h 543"/>
                  <a:gd name="T128" fmla="+- 0 2023 1564"/>
                  <a:gd name="T129" fmla="*/ T128 w 899"/>
                  <a:gd name="T130" fmla="+- 0 867 332"/>
                  <a:gd name="T131" fmla="*/ 867 h 543"/>
                  <a:gd name="T132" fmla="+- 0 1953 1564"/>
                  <a:gd name="T133" fmla="*/ T132 w 899"/>
                  <a:gd name="T134" fmla="+- 0 856 332"/>
                  <a:gd name="T135" fmla="*/ 856 h 543"/>
                  <a:gd name="T136" fmla="+- 0 1862 1564"/>
                  <a:gd name="T137" fmla="*/ T136 w 899"/>
                  <a:gd name="T138" fmla="+- 0 851 332"/>
                  <a:gd name="T139" fmla="*/ 851 h 543"/>
                  <a:gd name="T140" fmla="+- 0 1780 1564"/>
                  <a:gd name="T141" fmla="*/ T140 w 899"/>
                  <a:gd name="T142" fmla="+- 0 853 332"/>
                  <a:gd name="T143" fmla="*/ 853 h 543"/>
                  <a:gd name="T144" fmla="+- 0 1737 1564"/>
                  <a:gd name="T145" fmla="*/ T144 w 899"/>
                  <a:gd name="T146" fmla="+- 0 860 332"/>
                  <a:gd name="T147" fmla="*/ 860 h 543"/>
                  <a:gd name="T148" fmla="+- 0 1770 1564"/>
                  <a:gd name="T149" fmla="*/ T148 w 899"/>
                  <a:gd name="T150" fmla="+- 0 716 332"/>
                  <a:gd name="T151" fmla="*/ 716 h 543"/>
                  <a:gd name="T152" fmla="+- 0 1763 1564"/>
                  <a:gd name="T153" fmla="*/ T152 w 899"/>
                  <a:gd name="T154" fmla="+- 0 617 332"/>
                  <a:gd name="T155" fmla="*/ 617 h 543"/>
                  <a:gd name="T156" fmla="+- 0 1699 1564"/>
                  <a:gd name="T157" fmla="*/ T156 w 899"/>
                  <a:gd name="T158" fmla="+- 0 516 332"/>
                  <a:gd name="T159" fmla="*/ 516 h 543"/>
                  <a:gd name="T160" fmla="+- 0 1564 1564"/>
                  <a:gd name="T161" fmla="*/ T160 w 899"/>
                  <a:gd name="T162" fmla="+- 0 368 332"/>
                  <a:gd name="T163" fmla="*/ 368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899" h="543">
                    <a:moveTo>
                      <a:pt x="0" y="36"/>
                    </a:moveTo>
                    <a:lnTo>
                      <a:pt x="59" y="10"/>
                    </a:lnTo>
                    <a:lnTo>
                      <a:pt x="111" y="0"/>
                    </a:lnTo>
                    <a:lnTo>
                      <a:pt x="185" y="5"/>
                    </a:lnTo>
                    <a:lnTo>
                      <a:pt x="310" y="23"/>
                    </a:lnTo>
                    <a:lnTo>
                      <a:pt x="376" y="35"/>
                    </a:lnTo>
                    <a:lnTo>
                      <a:pt x="439" y="45"/>
                    </a:lnTo>
                    <a:lnTo>
                      <a:pt x="511" y="45"/>
                    </a:lnTo>
                    <a:lnTo>
                      <a:pt x="605" y="28"/>
                    </a:lnTo>
                    <a:lnTo>
                      <a:pt x="649" y="18"/>
                    </a:lnTo>
                    <a:lnTo>
                      <a:pt x="682" y="13"/>
                    </a:lnTo>
                    <a:lnTo>
                      <a:pt x="703" y="11"/>
                    </a:lnTo>
                    <a:lnTo>
                      <a:pt x="710" y="10"/>
                    </a:lnTo>
                    <a:lnTo>
                      <a:pt x="711" y="35"/>
                    </a:lnTo>
                    <a:lnTo>
                      <a:pt x="717" y="68"/>
                    </a:lnTo>
                    <a:lnTo>
                      <a:pt x="728" y="102"/>
                    </a:lnTo>
                    <a:lnTo>
                      <a:pt x="745" y="135"/>
                    </a:lnTo>
                    <a:lnTo>
                      <a:pt x="768" y="174"/>
                    </a:lnTo>
                    <a:lnTo>
                      <a:pt x="790" y="225"/>
                    </a:lnTo>
                    <a:lnTo>
                      <a:pt x="809" y="277"/>
                    </a:lnTo>
                    <a:lnTo>
                      <a:pt x="819" y="318"/>
                    </a:lnTo>
                    <a:lnTo>
                      <a:pt x="826" y="356"/>
                    </a:lnTo>
                    <a:lnTo>
                      <a:pt x="839" y="400"/>
                    </a:lnTo>
                    <a:lnTo>
                      <a:pt x="862" y="448"/>
                    </a:lnTo>
                    <a:lnTo>
                      <a:pt x="898" y="495"/>
                    </a:lnTo>
                    <a:lnTo>
                      <a:pt x="842" y="496"/>
                    </a:lnTo>
                    <a:lnTo>
                      <a:pt x="805" y="498"/>
                    </a:lnTo>
                    <a:lnTo>
                      <a:pt x="769" y="504"/>
                    </a:lnTo>
                    <a:lnTo>
                      <a:pt x="717" y="515"/>
                    </a:lnTo>
                    <a:lnTo>
                      <a:pt x="649" y="529"/>
                    </a:lnTo>
                    <a:lnTo>
                      <a:pt x="579" y="540"/>
                    </a:lnTo>
                    <a:lnTo>
                      <a:pt x="514" y="543"/>
                    </a:lnTo>
                    <a:lnTo>
                      <a:pt x="459" y="535"/>
                    </a:lnTo>
                    <a:lnTo>
                      <a:pt x="389" y="524"/>
                    </a:lnTo>
                    <a:lnTo>
                      <a:pt x="298" y="519"/>
                    </a:lnTo>
                    <a:lnTo>
                      <a:pt x="216" y="521"/>
                    </a:lnTo>
                    <a:lnTo>
                      <a:pt x="173" y="528"/>
                    </a:lnTo>
                    <a:lnTo>
                      <a:pt x="206" y="384"/>
                    </a:lnTo>
                    <a:lnTo>
                      <a:pt x="199" y="285"/>
                    </a:lnTo>
                    <a:lnTo>
                      <a:pt x="135" y="184"/>
                    </a:lnTo>
                    <a:lnTo>
                      <a:pt x="0" y="36"/>
                    </a:lnTo>
                    <a:close/>
                  </a:path>
                </a:pathLst>
              </a:custGeom>
              <a:noFill/>
              <a:ln w="5712">
                <a:solidFill>
                  <a:srgbClr val="1F42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pic>
            <p:nvPicPr>
              <p:cNvPr id="148" name="Picture 147">
                <a:extLst>
                  <a:ext uri="{FF2B5EF4-FFF2-40B4-BE49-F238E27FC236}">
                    <a16:creationId xmlns:a16="http://schemas.microsoft.com/office/drawing/2014/main" id="{6BEE3724-A506-43D5-8AA4-0D4AFA1B346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2" y="434"/>
                <a:ext cx="3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Group 126">
              <a:extLst>
                <a:ext uri="{FF2B5EF4-FFF2-40B4-BE49-F238E27FC236}">
                  <a16:creationId xmlns:a16="http://schemas.microsoft.com/office/drawing/2014/main" id="{4E175541-39CC-4176-99AA-6AB34E07FCDA}"/>
                </a:ext>
              </a:extLst>
            </p:cNvPr>
            <p:cNvGrpSpPr>
              <a:grpSpLocks/>
            </p:cNvGrpSpPr>
            <p:nvPr/>
          </p:nvGrpSpPr>
          <p:grpSpPr bwMode="auto">
            <a:xfrm>
              <a:off x="713740" y="43180"/>
              <a:ext cx="1443990" cy="292100"/>
              <a:chOff x="713740" y="43180"/>
              <a:chExt cx="2274" cy="460"/>
            </a:xfrm>
          </p:grpSpPr>
          <p:sp>
            <p:nvSpPr>
              <p:cNvPr id="136" name="AutoShape 12">
                <a:extLst>
                  <a:ext uri="{FF2B5EF4-FFF2-40B4-BE49-F238E27FC236}">
                    <a16:creationId xmlns:a16="http://schemas.microsoft.com/office/drawing/2014/main" id="{2D702FD1-39B9-4BE6-AECF-F979A3D92EEE}"/>
                  </a:ext>
                </a:extLst>
              </p:cNvPr>
              <p:cNvSpPr>
                <a:spLocks/>
              </p:cNvSpPr>
              <p:nvPr/>
            </p:nvSpPr>
            <p:spPr bwMode="auto">
              <a:xfrm>
                <a:off x="714579" y="43180"/>
                <a:ext cx="470" cy="460"/>
              </a:xfrm>
              <a:custGeom>
                <a:avLst/>
                <a:gdLst>
                  <a:gd name="T0" fmla="+- 0 3502 3466"/>
                  <a:gd name="T1" fmla="*/ T0 w 470"/>
                  <a:gd name="T2" fmla="+- 0 704 397"/>
                  <a:gd name="T3" fmla="*/ 704 h 460"/>
                  <a:gd name="T4" fmla="+- 0 3466 3466"/>
                  <a:gd name="T5" fmla="*/ T4 w 470"/>
                  <a:gd name="T6" fmla="+- 0 777 397"/>
                  <a:gd name="T7" fmla="*/ 777 h 460"/>
                  <a:gd name="T8" fmla="+- 0 3554 3466"/>
                  <a:gd name="T9" fmla="*/ T8 w 470"/>
                  <a:gd name="T10" fmla="+- 0 849 397"/>
                  <a:gd name="T11" fmla="*/ 849 h 460"/>
                  <a:gd name="T12" fmla="+- 0 3702 3466"/>
                  <a:gd name="T13" fmla="*/ T12 w 470"/>
                  <a:gd name="T14" fmla="+- 0 849 397"/>
                  <a:gd name="T15" fmla="*/ 849 h 460"/>
                  <a:gd name="T16" fmla="+- 0 3786 3466"/>
                  <a:gd name="T17" fmla="*/ T16 w 470"/>
                  <a:gd name="T18" fmla="+- 0 819 397"/>
                  <a:gd name="T19" fmla="*/ 819 h 460"/>
                  <a:gd name="T20" fmla="+- 0 3852 3466"/>
                  <a:gd name="T21" fmla="*/ T20 w 470"/>
                  <a:gd name="T22" fmla="+- 0 771 397"/>
                  <a:gd name="T23" fmla="*/ 771 h 460"/>
                  <a:gd name="T24" fmla="+- 0 3656 3466"/>
                  <a:gd name="T25" fmla="*/ T24 w 470"/>
                  <a:gd name="T26" fmla="+- 0 755 397"/>
                  <a:gd name="T27" fmla="*/ 755 h 460"/>
                  <a:gd name="T28" fmla="+- 0 3613 3466"/>
                  <a:gd name="T29" fmla="*/ T28 w 470"/>
                  <a:gd name="T30" fmla="+- 0 731 397"/>
                  <a:gd name="T31" fmla="*/ 731 h 460"/>
                  <a:gd name="T32" fmla="+- 0 3617 3466"/>
                  <a:gd name="T33" fmla="*/ T32 w 470"/>
                  <a:gd name="T34" fmla="+- 0 707 397"/>
                  <a:gd name="T35" fmla="*/ 707 h 460"/>
                  <a:gd name="T36" fmla="+- 0 3575 3466"/>
                  <a:gd name="T37" fmla="*/ T36 w 470"/>
                  <a:gd name="T38" fmla="+- 0 704 397"/>
                  <a:gd name="T39" fmla="*/ 704 h 460"/>
                  <a:gd name="T40" fmla="+- 0 3758 3466"/>
                  <a:gd name="T41" fmla="*/ T40 w 470"/>
                  <a:gd name="T42" fmla="+- 0 397 397"/>
                  <a:gd name="T43" fmla="*/ 397 h 460"/>
                  <a:gd name="T44" fmla="+- 0 3623 3466"/>
                  <a:gd name="T45" fmla="*/ T44 w 470"/>
                  <a:gd name="T46" fmla="+- 0 438 397"/>
                  <a:gd name="T47" fmla="*/ 438 h 460"/>
                  <a:gd name="T48" fmla="+- 0 3543 3466"/>
                  <a:gd name="T49" fmla="*/ T48 w 470"/>
                  <a:gd name="T50" fmla="+- 0 537 397"/>
                  <a:gd name="T51" fmla="*/ 537 h 460"/>
                  <a:gd name="T52" fmla="+- 0 3560 3466"/>
                  <a:gd name="T53" fmla="*/ T52 w 470"/>
                  <a:gd name="T54" fmla="+- 0 626 397"/>
                  <a:gd name="T55" fmla="*/ 626 h 460"/>
                  <a:gd name="T56" fmla="+- 0 3643 3466"/>
                  <a:gd name="T57" fmla="*/ T56 w 470"/>
                  <a:gd name="T58" fmla="+- 0 665 397"/>
                  <a:gd name="T59" fmla="*/ 665 h 460"/>
                  <a:gd name="T60" fmla="+- 0 3703 3466"/>
                  <a:gd name="T61" fmla="*/ T60 w 470"/>
                  <a:gd name="T62" fmla="+- 0 681 397"/>
                  <a:gd name="T63" fmla="*/ 681 h 460"/>
                  <a:gd name="T64" fmla="+- 0 3747 3466"/>
                  <a:gd name="T65" fmla="*/ T64 w 470"/>
                  <a:gd name="T66" fmla="+- 0 712 397"/>
                  <a:gd name="T67" fmla="*/ 712 h 460"/>
                  <a:gd name="T68" fmla="+- 0 3737 3466"/>
                  <a:gd name="T69" fmla="*/ T68 w 470"/>
                  <a:gd name="T70" fmla="+- 0 733 397"/>
                  <a:gd name="T71" fmla="*/ 733 h 460"/>
                  <a:gd name="T72" fmla="+- 0 3716 3466"/>
                  <a:gd name="T73" fmla="*/ T72 w 470"/>
                  <a:gd name="T74" fmla="+- 0 746 397"/>
                  <a:gd name="T75" fmla="*/ 746 h 460"/>
                  <a:gd name="T76" fmla="+- 0 3656 3466"/>
                  <a:gd name="T77" fmla="*/ T76 w 470"/>
                  <a:gd name="T78" fmla="+- 0 755 397"/>
                  <a:gd name="T79" fmla="*/ 755 h 460"/>
                  <a:gd name="T80" fmla="+- 0 3870 3466"/>
                  <a:gd name="T81" fmla="*/ T80 w 470"/>
                  <a:gd name="T82" fmla="+- 0 749 397"/>
                  <a:gd name="T83" fmla="*/ 749 h 460"/>
                  <a:gd name="T84" fmla="+- 0 3898 3466"/>
                  <a:gd name="T85" fmla="*/ T84 w 470"/>
                  <a:gd name="T86" fmla="+- 0 689 397"/>
                  <a:gd name="T87" fmla="*/ 689 h 460"/>
                  <a:gd name="T88" fmla="+- 0 3886 3466"/>
                  <a:gd name="T89" fmla="*/ T88 w 470"/>
                  <a:gd name="T90" fmla="+- 0 617 397"/>
                  <a:gd name="T91" fmla="*/ 617 h 460"/>
                  <a:gd name="T92" fmla="+- 0 3817 3466"/>
                  <a:gd name="T93" fmla="*/ T92 w 470"/>
                  <a:gd name="T94" fmla="+- 0 576 397"/>
                  <a:gd name="T95" fmla="*/ 576 h 460"/>
                  <a:gd name="T96" fmla="+- 0 3749 3466"/>
                  <a:gd name="T97" fmla="*/ T96 w 470"/>
                  <a:gd name="T98" fmla="+- 0 559 397"/>
                  <a:gd name="T99" fmla="*/ 559 h 460"/>
                  <a:gd name="T100" fmla="+- 0 3698 3466"/>
                  <a:gd name="T101" fmla="*/ T100 w 470"/>
                  <a:gd name="T102" fmla="+- 0 543 397"/>
                  <a:gd name="T103" fmla="*/ 543 h 460"/>
                  <a:gd name="T104" fmla="+- 0 3705 3466"/>
                  <a:gd name="T105" fmla="*/ T104 w 470"/>
                  <a:gd name="T106" fmla="+- 0 504 397"/>
                  <a:gd name="T107" fmla="*/ 504 h 460"/>
                  <a:gd name="T108" fmla="+- 0 3934 3466"/>
                  <a:gd name="T109" fmla="*/ T108 w 470"/>
                  <a:gd name="T110" fmla="+- 0 493 397"/>
                  <a:gd name="T111" fmla="*/ 493 h 460"/>
                  <a:gd name="T112" fmla="+- 0 3898 3466"/>
                  <a:gd name="T113" fmla="*/ T112 w 470"/>
                  <a:gd name="T114" fmla="+- 0 416 397"/>
                  <a:gd name="T115" fmla="*/ 416 h 460"/>
                  <a:gd name="T116" fmla="+- 0 3758 3466"/>
                  <a:gd name="T117" fmla="*/ T116 w 470"/>
                  <a:gd name="T118" fmla="+- 0 397 397"/>
                  <a:gd name="T119" fmla="*/ 397 h 460"/>
                  <a:gd name="T120" fmla="+- 0 3575 3466"/>
                  <a:gd name="T121" fmla="*/ T120 w 470"/>
                  <a:gd name="T122" fmla="+- 0 704 397"/>
                  <a:gd name="T123" fmla="*/ 704 h 460"/>
                  <a:gd name="T124" fmla="+- 0 3609 3466"/>
                  <a:gd name="T125" fmla="*/ T124 w 470"/>
                  <a:gd name="T126" fmla="+- 0 704 397"/>
                  <a:gd name="T127" fmla="*/ 704 h 460"/>
                  <a:gd name="T128" fmla="+- 0 3746 3466"/>
                  <a:gd name="T129" fmla="*/ T128 w 470"/>
                  <a:gd name="T130" fmla="+- 0 493 397"/>
                  <a:gd name="T131" fmla="*/ 493 h 460"/>
                  <a:gd name="T132" fmla="+- 0 3799 3466"/>
                  <a:gd name="T133" fmla="*/ T132 w 470"/>
                  <a:gd name="T134" fmla="+- 0 531 397"/>
                  <a:gd name="T135" fmla="*/ 531 h 460"/>
                  <a:gd name="T136" fmla="+- 0 3901 3466"/>
                  <a:gd name="T137" fmla="*/ T136 w 470"/>
                  <a:gd name="T138" fmla="+- 0 531 397"/>
                  <a:gd name="T139" fmla="*/ 531 h 460"/>
                  <a:gd name="T140" fmla="+- 0 3934 3466"/>
                  <a:gd name="T141" fmla="*/ T140 w 470"/>
                  <a:gd name="T142" fmla="+- 0 493 397"/>
                  <a:gd name="T143" fmla="*/ 493 h 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470" h="460">
                    <a:moveTo>
                      <a:pt x="71" y="307"/>
                    </a:moveTo>
                    <a:lnTo>
                      <a:pt x="36" y="307"/>
                    </a:lnTo>
                    <a:lnTo>
                      <a:pt x="6" y="310"/>
                    </a:lnTo>
                    <a:lnTo>
                      <a:pt x="0" y="380"/>
                    </a:lnTo>
                    <a:lnTo>
                      <a:pt x="31" y="427"/>
                    </a:lnTo>
                    <a:lnTo>
                      <a:pt x="88" y="452"/>
                    </a:lnTo>
                    <a:lnTo>
                      <a:pt x="160" y="460"/>
                    </a:lnTo>
                    <a:lnTo>
                      <a:pt x="236" y="452"/>
                    </a:lnTo>
                    <a:lnTo>
                      <a:pt x="279" y="440"/>
                    </a:lnTo>
                    <a:lnTo>
                      <a:pt x="320" y="422"/>
                    </a:lnTo>
                    <a:lnTo>
                      <a:pt x="357" y="399"/>
                    </a:lnTo>
                    <a:lnTo>
                      <a:pt x="386" y="374"/>
                    </a:lnTo>
                    <a:lnTo>
                      <a:pt x="399" y="358"/>
                    </a:lnTo>
                    <a:lnTo>
                      <a:pt x="190" y="358"/>
                    </a:lnTo>
                    <a:lnTo>
                      <a:pt x="163" y="350"/>
                    </a:lnTo>
                    <a:lnTo>
                      <a:pt x="147" y="334"/>
                    </a:lnTo>
                    <a:lnTo>
                      <a:pt x="142" y="328"/>
                    </a:lnTo>
                    <a:lnTo>
                      <a:pt x="151" y="310"/>
                    </a:lnTo>
                    <a:lnTo>
                      <a:pt x="143" y="307"/>
                    </a:lnTo>
                    <a:lnTo>
                      <a:pt x="109" y="307"/>
                    </a:lnTo>
                    <a:lnTo>
                      <a:pt x="71" y="307"/>
                    </a:lnTo>
                    <a:close/>
                    <a:moveTo>
                      <a:pt x="292" y="0"/>
                    </a:moveTo>
                    <a:lnTo>
                      <a:pt x="220" y="13"/>
                    </a:lnTo>
                    <a:lnTo>
                      <a:pt x="157" y="41"/>
                    </a:lnTo>
                    <a:lnTo>
                      <a:pt x="108" y="84"/>
                    </a:lnTo>
                    <a:lnTo>
                      <a:pt x="77" y="140"/>
                    </a:lnTo>
                    <a:lnTo>
                      <a:pt x="73" y="193"/>
                    </a:lnTo>
                    <a:lnTo>
                      <a:pt x="94" y="229"/>
                    </a:lnTo>
                    <a:lnTo>
                      <a:pt x="131" y="253"/>
                    </a:lnTo>
                    <a:lnTo>
                      <a:pt x="177" y="268"/>
                    </a:lnTo>
                    <a:lnTo>
                      <a:pt x="203" y="274"/>
                    </a:lnTo>
                    <a:lnTo>
                      <a:pt x="237" y="284"/>
                    </a:lnTo>
                    <a:lnTo>
                      <a:pt x="268" y="297"/>
                    </a:lnTo>
                    <a:lnTo>
                      <a:pt x="281" y="315"/>
                    </a:lnTo>
                    <a:lnTo>
                      <a:pt x="279" y="326"/>
                    </a:lnTo>
                    <a:lnTo>
                      <a:pt x="271" y="336"/>
                    </a:lnTo>
                    <a:lnTo>
                      <a:pt x="261" y="344"/>
                    </a:lnTo>
                    <a:lnTo>
                      <a:pt x="250" y="349"/>
                    </a:lnTo>
                    <a:lnTo>
                      <a:pt x="221" y="357"/>
                    </a:lnTo>
                    <a:lnTo>
                      <a:pt x="190" y="358"/>
                    </a:lnTo>
                    <a:lnTo>
                      <a:pt x="399" y="358"/>
                    </a:lnTo>
                    <a:lnTo>
                      <a:pt x="404" y="352"/>
                    </a:lnTo>
                    <a:lnTo>
                      <a:pt x="420" y="324"/>
                    </a:lnTo>
                    <a:lnTo>
                      <a:pt x="432" y="292"/>
                    </a:lnTo>
                    <a:lnTo>
                      <a:pt x="434" y="259"/>
                    </a:lnTo>
                    <a:lnTo>
                      <a:pt x="420" y="220"/>
                    </a:lnTo>
                    <a:lnTo>
                      <a:pt x="391" y="195"/>
                    </a:lnTo>
                    <a:lnTo>
                      <a:pt x="351" y="179"/>
                    </a:lnTo>
                    <a:lnTo>
                      <a:pt x="308" y="167"/>
                    </a:lnTo>
                    <a:lnTo>
                      <a:pt x="283" y="162"/>
                    </a:lnTo>
                    <a:lnTo>
                      <a:pt x="255" y="155"/>
                    </a:lnTo>
                    <a:lnTo>
                      <a:pt x="232" y="146"/>
                    </a:lnTo>
                    <a:lnTo>
                      <a:pt x="222" y="133"/>
                    </a:lnTo>
                    <a:lnTo>
                      <a:pt x="239" y="107"/>
                    </a:lnTo>
                    <a:lnTo>
                      <a:pt x="280" y="96"/>
                    </a:lnTo>
                    <a:lnTo>
                      <a:pt x="468" y="96"/>
                    </a:lnTo>
                    <a:lnTo>
                      <a:pt x="469" y="61"/>
                    </a:lnTo>
                    <a:lnTo>
                      <a:pt x="432" y="19"/>
                    </a:lnTo>
                    <a:lnTo>
                      <a:pt x="369" y="2"/>
                    </a:lnTo>
                    <a:lnTo>
                      <a:pt x="292" y="0"/>
                    </a:lnTo>
                    <a:close/>
                    <a:moveTo>
                      <a:pt x="143" y="307"/>
                    </a:moveTo>
                    <a:lnTo>
                      <a:pt x="109" y="307"/>
                    </a:lnTo>
                    <a:lnTo>
                      <a:pt x="143" y="307"/>
                    </a:lnTo>
                    <a:close/>
                    <a:moveTo>
                      <a:pt x="468" y="96"/>
                    </a:moveTo>
                    <a:lnTo>
                      <a:pt x="280" y="96"/>
                    </a:lnTo>
                    <a:lnTo>
                      <a:pt x="319" y="104"/>
                    </a:lnTo>
                    <a:lnTo>
                      <a:pt x="333" y="134"/>
                    </a:lnTo>
                    <a:lnTo>
                      <a:pt x="399" y="134"/>
                    </a:lnTo>
                    <a:lnTo>
                      <a:pt x="435" y="134"/>
                    </a:lnTo>
                    <a:lnTo>
                      <a:pt x="467" y="133"/>
                    </a:lnTo>
                    <a:lnTo>
                      <a:pt x="468" y="96"/>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7" name="AutoShape 13">
                <a:extLst>
                  <a:ext uri="{FF2B5EF4-FFF2-40B4-BE49-F238E27FC236}">
                    <a16:creationId xmlns:a16="http://schemas.microsoft.com/office/drawing/2014/main" id="{1DDB8D57-91A5-4BA9-9B5E-10F9D5D824E3}"/>
                  </a:ext>
                </a:extLst>
              </p:cNvPr>
              <p:cNvSpPr>
                <a:spLocks/>
              </p:cNvSpPr>
              <p:nvPr/>
            </p:nvSpPr>
            <p:spPr bwMode="auto">
              <a:xfrm>
                <a:off x="714992" y="43191"/>
                <a:ext cx="550" cy="441"/>
              </a:xfrm>
              <a:custGeom>
                <a:avLst/>
                <a:gdLst>
                  <a:gd name="T0" fmla="+- 0 4428 3878"/>
                  <a:gd name="T1" fmla="*/ T0 w 550"/>
                  <a:gd name="T2" fmla="+- 0 408 408"/>
                  <a:gd name="T3" fmla="*/ 408 h 441"/>
                  <a:gd name="T4" fmla="+- 0 4034 3878"/>
                  <a:gd name="T5" fmla="*/ T4 w 550"/>
                  <a:gd name="T6" fmla="+- 0 411 408"/>
                  <a:gd name="T7" fmla="*/ 411 h 441"/>
                  <a:gd name="T8" fmla="+- 0 4007 3878"/>
                  <a:gd name="T9" fmla="*/ T8 w 550"/>
                  <a:gd name="T10" fmla="+- 0 484 408"/>
                  <a:gd name="T11" fmla="*/ 484 h 441"/>
                  <a:gd name="T12" fmla="+- 0 3980 3878"/>
                  <a:gd name="T13" fmla="*/ T12 w 550"/>
                  <a:gd name="T14" fmla="+- 0 557 408"/>
                  <a:gd name="T15" fmla="*/ 557 h 441"/>
                  <a:gd name="T16" fmla="+- 0 3954 3878"/>
                  <a:gd name="T17" fmla="*/ T16 w 550"/>
                  <a:gd name="T18" fmla="+- 0 631 408"/>
                  <a:gd name="T19" fmla="*/ 631 h 441"/>
                  <a:gd name="T20" fmla="+- 0 3927 3878"/>
                  <a:gd name="T21" fmla="*/ T20 w 550"/>
                  <a:gd name="T22" fmla="+- 0 704 408"/>
                  <a:gd name="T23" fmla="*/ 704 h 441"/>
                  <a:gd name="T24" fmla="+- 0 3902 3878"/>
                  <a:gd name="T25" fmla="*/ T24 w 550"/>
                  <a:gd name="T26" fmla="+- 0 777 408"/>
                  <a:gd name="T27" fmla="*/ 777 h 441"/>
                  <a:gd name="T28" fmla="+- 0 3878 3878"/>
                  <a:gd name="T29" fmla="*/ T28 w 550"/>
                  <a:gd name="T30" fmla="+- 0 849 408"/>
                  <a:gd name="T31" fmla="*/ 849 h 441"/>
                  <a:gd name="T32" fmla="+- 0 4280 3878"/>
                  <a:gd name="T33" fmla="*/ T32 w 550"/>
                  <a:gd name="T34" fmla="+- 0 846 408"/>
                  <a:gd name="T35" fmla="*/ 846 h 441"/>
                  <a:gd name="T36" fmla="+- 0 4291 3878"/>
                  <a:gd name="T37" fmla="*/ T36 w 550"/>
                  <a:gd name="T38" fmla="+- 0 819 408"/>
                  <a:gd name="T39" fmla="*/ 819 h 441"/>
                  <a:gd name="T40" fmla="+- 0 4301 3878"/>
                  <a:gd name="T41" fmla="*/ T40 w 550"/>
                  <a:gd name="T42" fmla="+- 0 791 408"/>
                  <a:gd name="T43" fmla="*/ 791 h 441"/>
                  <a:gd name="T44" fmla="+- 0 4311 3878"/>
                  <a:gd name="T45" fmla="*/ T44 w 550"/>
                  <a:gd name="T46" fmla="+- 0 762 408"/>
                  <a:gd name="T47" fmla="*/ 762 h 441"/>
                  <a:gd name="T48" fmla="+- 0 4321 3878"/>
                  <a:gd name="T49" fmla="*/ T48 w 550"/>
                  <a:gd name="T50" fmla="+- 0 734 408"/>
                  <a:gd name="T51" fmla="*/ 734 h 441"/>
                  <a:gd name="T52" fmla="+- 0 4287 3878"/>
                  <a:gd name="T53" fmla="*/ T52 w 550"/>
                  <a:gd name="T54" fmla="+- 0 733 408"/>
                  <a:gd name="T55" fmla="*/ 733 h 441"/>
                  <a:gd name="T56" fmla="+- 0 4115 3878"/>
                  <a:gd name="T57" fmla="*/ T56 w 550"/>
                  <a:gd name="T58" fmla="+- 0 733 408"/>
                  <a:gd name="T59" fmla="*/ 733 h 441"/>
                  <a:gd name="T60" fmla="+- 0 4061 3878"/>
                  <a:gd name="T61" fmla="*/ T60 w 550"/>
                  <a:gd name="T62" fmla="+- 0 731 408"/>
                  <a:gd name="T63" fmla="*/ 731 h 441"/>
                  <a:gd name="T64" fmla="+- 0 4063 3878"/>
                  <a:gd name="T65" fmla="*/ T64 w 550"/>
                  <a:gd name="T66" fmla="+- 0 716 408"/>
                  <a:gd name="T67" fmla="*/ 716 h 441"/>
                  <a:gd name="T68" fmla="+- 0 4068 3878"/>
                  <a:gd name="T69" fmla="*/ T68 w 550"/>
                  <a:gd name="T70" fmla="+- 0 701 408"/>
                  <a:gd name="T71" fmla="*/ 701 h 441"/>
                  <a:gd name="T72" fmla="+- 0 4074 3878"/>
                  <a:gd name="T73" fmla="*/ T72 w 550"/>
                  <a:gd name="T74" fmla="+- 0 686 408"/>
                  <a:gd name="T75" fmla="*/ 686 h 441"/>
                  <a:gd name="T76" fmla="+- 0 4081 3878"/>
                  <a:gd name="T77" fmla="*/ T76 w 550"/>
                  <a:gd name="T78" fmla="+- 0 673 408"/>
                  <a:gd name="T79" fmla="*/ 673 h 441"/>
                  <a:gd name="T80" fmla="+- 0 4133 3878"/>
                  <a:gd name="T81" fmla="*/ T80 w 550"/>
                  <a:gd name="T82" fmla="+- 0 671 408"/>
                  <a:gd name="T83" fmla="*/ 671 h 441"/>
                  <a:gd name="T84" fmla="+- 0 4300 3878"/>
                  <a:gd name="T85" fmla="*/ T84 w 550"/>
                  <a:gd name="T86" fmla="+- 0 671 408"/>
                  <a:gd name="T87" fmla="*/ 671 h 441"/>
                  <a:gd name="T88" fmla="+- 0 4310 3878"/>
                  <a:gd name="T89" fmla="*/ T88 w 550"/>
                  <a:gd name="T90" fmla="+- 0 647 408"/>
                  <a:gd name="T91" fmla="*/ 647 h 441"/>
                  <a:gd name="T92" fmla="+- 0 4320 3878"/>
                  <a:gd name="T93" fmla="*/ T92 w 550"/>
                  <a:gd name="T94" fmla="+- 0 623 408"/>
                  <a:gd name="T95" fmla="*/ 623 h 441"/>
                  <a:gd name="T96" fmla="+- 0 4328 3878"/>
                  <a:gd name="T97" fmla="*/ T96 w 550"/>
                  <a:gd name="T98" fmla="+- 0 598 408"/>
                  <a:gd name="T99" fmla="*/ 598 h 441"/>
                  <a:gd name="T100" fmla="+- 0 4336 3878"/>
                  <a:gd name="T101" fmla="*/ T100 w 550"/>
                  <a:gd name="T102" fmla="+- 0 572 408"/>
                  <a:gd name="T103" fmla="*/ 572 h 441"/>
                  <a:gd name="T104" fmla="+- 0 4302 3878"/>
                  <a:gd name="T105" fmla="*/ T104 w 550"/>
                  <a:gd name="T106" fmla="+- 0 570 408"/>
                  <a:gd name="T107" fmla="*/ 570 h 441"/>
                  <a:gd name="T108" fmla="+- 0 4170 3878"/>
                  <a:gd name="T109" fmla="*/ T108 w 550"/>
                  <a:gd name="T110" fmla="+- 0 570 408"/>
                  <a:gd name="T111" fmla="*/ 570 h 441"/>
                  <a:gd name="T112" fmla="+- 0 4118 3878"/>
                  <a:gd name="T113" fmla="*/ T112 w 550"/>
                  <a:gd name="T114" fmla="+- 0 567 408"/>
                  <a:gd name="T115" fmla="*/ 567 h 441"/>
                  <a:gd name="T116" fmla="+- 0 4122 3878"/>
                  <a:gd name="T117" fmla="*/ T116 w 550"/>
                  <a:gd name="T118" fmla="+- 0 553 408"/>
                  <a:gd name="T119" fmla="*/ 553 h 441"/>
                  <a:gd name="T120" fmla="+- 0 4126 3878"/>
                  <a:gd name="T121" fmla="*/ T120 w 550"/>
                  <a:gd name="T122" fmla="+- 0 540 408"/>
                  <a:gd name="T123" fmla="*/ 540 h 441"/>
                  <a:gd name="T124" fmla="+- 0 4131 3878"/>
                  <a:gd name="T125" fmla="*/ T124 w 550"/>
                  <a:gd name="T126" fmla="+- 0 528 408"/>
                  <a:gd name="T127" fmla="*/ 528 h 441"/>
                  <a:gd name="T128" fmla="+- 0 4138 3878"/>
                  <a:gd name="T129" fmla="*/ T128 w 550"/>
                  <a:gd name="T130" fmla="+- 0 519 408"/>
                  <a:gd name="T131" fmla="*/ 519 h 441"/>
                  <a:gd name="T132" fmla="+- 0 4322 3878"/>
                  <a:gd name="T133" fmla="*/ T132 w 550"/>
                  <a:gd name="T134" fmla="+- 0 517 408"/>
                  <a:gd name="T135" fmla="*/ 517 h 441"/>
                  <a:gd name="T136" fmla="+- 0 4391 3878"/>
                  <a:gd name="T137" fmla="*/ T136 w 550"/>
                  <a:gd name="T138" fmla="+- 0 516 408"/>
                  <a:gd name="T139" fmla="*/ 516 h 441"/>
                  <a:gd name="T140" fmla="+- 0 4401 3878"/>
                  <a:gd name="T141" fmla="*/ T140 w 550"/>
                  <a:gd name="T142" fmla="+- 0 490 408"/>
                  <a:gd name="T143" fmla="*/ 490 h 441"/>
                  <a:gd name="T144" fmla="+- 0 4411 3878"/>
                  <a:gd name="T145" fmla="*/ T144 w 550"/>
                  <a:gd name="T146" fmla="+- 0 464 408"/>
                  <a:gd name="T147" fmla="*/ 464 h 441"/>
                  <a:gd name="T148" fmla="+- 0 4420 3878"/>
                  <a:gd name="T149" fmla="*/ T148 w 550"/>
                  <a:gd name="T150" fmla="+- 0 436 408"/>
                  <a:gd name="T151" fmla="*/ 436 h 441"/>
                  <a:gd name="T152" fmla="+- 0 4428 3878"/>
                  <a:gd name="T153" fmla="*/ T152 w 550"/>
                  <a:gd name="T154" fmla="+- 0 408 408"/>
                  <a:gd name="T155" fmla="*/ 408 h 441"/>
                  <a:gd name="T156" fmla="+- 0 4253 3878"/>
                  <a:gd name="T157" fmla="*/ T156 w 550"/>
                  <a:gd name="T158" fmla="+- 0 732 408"/>
                  <a:gd name="T159" fmla="*/ 732 h 441"/>
                  <a:gd name="T160" fmla="+- 0 4115 3878"/>
                  <a:gd name="T161" fmla="*/ T160 w 550"/>
                  <a:gd name="T162" fmla="+- 0 733 408"/>
                  <a:gd name="T163" fmla="*/ 733 h 441"/>
                  <a:gd name="T164" fmla="+- 0 4287 3878"/>
                  <a:gd name="T165" fmla="*/ T164 w 550"/>
                  <a:gd name="T166" fmla="+- 0 733 408"/>
                  <a:gd name="T167" fmla="*/ 733 h 441"/>
                  <a:gd name="T168" fmla="+- 0 4253 3878"/>
                  <a:gd name="T169" fmla="*/ T168 w 550"/>
                  <a:gd name="T170" fmla="+- 0 732 408"/>
                  <a:gd name="T171" fmla="*/ 732 h 441"/>
                  <a:gd name="T172" fmla="+- 0 4300 3878"/>
                  <a:gd name="T173" fmla="*/ T172 w 550"/>
                  <a:gd name="T174" fmla="+- 0 671 408"/>
                  <a:gd name="T175" fmla="*/ 671 h 441"/>
                  <a:gd name="T176" fmla="+- 0 4189 3878"/>
                  <a:gd name="T177" fmla="*/ T176 w 550"/>
                  <a:gd name="T178" fmla="+- 0 671 408"/>
                  <a:gd name="T179" fmla="*/ 671 h 441"/>
                  <a:gd name="T180" fmla="+- 0 4246 3878"/>
                  <a:gd name="T181" fmla="*/ T180 w 550"/>
                  <a:gd name="T182" fmla="+- 0 672 408"/>
                  <a:gd name="T183" fmla="*/ 672 h 441"/>
                  <a:gd name="T184" fmla="+- 0 4300 3878"/>
                  <a:gd name="T185" fmla="*/ T184 w 550"/>
                  <a:gd name="T186" fmla="+- 0 671 408"/>
                  <a:gd name="T187" fmla="*/ 671 h 441"/>
                  <a:gd name="T188" fmla="+- 0 4300 3878"/>
                  <a:gd name="T189" fmla="*/ T188 w 550"/>
                  <a:gd name="T190" fmla="+- 0 671 408"/>
                  <a:gd name="T191" fmla="*/ 671 h 441"/>
                  <a:gd name="T192" fmla="+- 0 4282 3878"/>
                  <a:gd name="T193" fmla="*/ T192 w 550"/>
                  <a:gd name="T194" fmla="+- 0 570 408"/>
                  <a:gd name="T195" fmla="*/ 570 h 441"/>
                  <a:gd name="T196" fmla="+- 0 4170 3878"/>
                  <a:gd name="T197" fmla="*/ T196 w 550"/>
                  <a:gd name="T198" fmla="+- 0 570 408"/>
                  <a:gd name="T199" fmla="*/ 570 h 441"/>
                  <a:gd name="T200" fmla="+- 0 4302 3878"/>
                  <a:gd name="T201" fmla="*/ T200 w 550"/>
                  <a:gd name="T202" fmla="+- 0 570 408"/>
                  <a:gd name="T203" fmla="*/ 570 h 441"/>
                  <a:gd name="T204" fmla="+- 0 4282 3878"/>
                  <a:gd name="T205" fmla="*/ T204 w 550"/>
                  <a:gd name="T206" fmla="+- 0 570 408"/>
                  <a:gd name="T207" fmla="*/ 57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550" h="441">
                    <a:moveTo>
                      <a:pt x="550" y="0"/>
                    </a:moveTo>
                    <a:lnTo>
                      <a:pt x="156" y="3"/>
                    </a:lnTo>
                    <a:lnTo>
                      <a:pt x="129" y="76"/>
                    </a:lnTo>
                    <a:lnTo>
                      <a:pt x="102" y="149"/>
                    </a:lnTo>
                    <a:lnTo>
                      <a:pt x="76" y="223"/>
                    </a:lnTo>
                    <a:lnTo>
                      <a:pt x="49" y="296"/>
                    </a:lnTo>
                    <a:lnTo>
                      <a:pt x="24" y="369"/>
                    </a:lnTo>
                    <a:lnTo>
                      <a:pt x="0" y="441"/>
                    </a:lnTo>
                    <a:lnTo>
                      <a:pt x="402" y="438"/>
                    </a:lnTo>
                    <a:lnTo>
                      <a:pt x="413" y="411"/>
                    </a:lnTo>
                    <a:lnTo>
                      <a:pt x="423" y="383"/>
                    </a:lnTo>
                    <a:lnTo>
                      <a:pt x="433" y="354"/>
                    </a:lnTo>
                    <a:lnTo>
                      <a:pt x="443" y="326"/>
                    </a:lnTo>
                    <a:lnTo>
                      <a:pt x="409" y="325"/>
                    </a:lnTo>
                    <a:lnTo>
                      <a:pt x="237" y="325"/>
                    </a:lnTo>
                    <a:lnTo>
                      <a:pt x="183" y="323"/>
                    </a:lnTo>
                    <a:lnTo>
                      <a:pt x="185" y="308"/>
                    </a:lnTo>
                    <a:lnTo>
                      <a:pt x="190" y="293"/>
                    </a:lnTo>
                    <a:lnTo>
                      <a:pt x="196" y="278"/>
                    </a:lnTo>
                    <a:lnTo>
                      <a:pt x="203" y="265"/>
                    </a:lnTo>
                    <a:lnTo>
                      <a:pt x="255" y="263"/>
                    </a:lnTo>
                    <a:lnTo>
                      <a:pt x="422" y="263"/>
                    </a:lnTo>
                    <a:lnTo>
                      <a:pt x="432" y="239"/>
                    </a:lnTo>
                    <a:lnTo>
                      <a:pt x="442" y="215"/>
                    </a:lnTo>
                    <a:lnTo>
                      <a:pt x="450" y="190"/>
                    </a:lnTo>
                    <a:lnTo>
                      <a:pt x="458" y="164"/>
                    </a:lnTo>
                    <a:lnTo>
                      <a:pt x="424" y="162"/>
                    </a:lnTo>
                    <a:lnTo>
                      <a:pt x="292" y="162"/>
                    </a:lnTo>
                    <a:lnTo>
                      <a:pt x="240" y="159"/>
                    </a:lnTo>
                    <a:lnTo>
                      <a:pt x="244" y="145"/>
                    </a:lnTo>
                    <a:lnTo>
                      <a:pt x="248" y="132"/>
                    </a:lnTo>
                    <a:lnTo>
                      <a:pt x="253" y="120"/>
                    </a:lnTo>
                    <a:lnTo>
                      <a:pt x="260" y="111"/>
                    </a:lnTo>
                    <a:lnTo>
                      <a:pt x="444" y="109"/>
                    </a:lnTo>
                    <a:lnTo>
                      <a:pt x="513" y="108"/>
                    </a:lnTo>
                    <a:lnTo>
                      <a:pt x="523" y="82"/>
                    </a:lnTo>
                    <a:lnTo>
                      <a:pt x="533" y="56"/>
                    </a:lnTo>
                    <a:lnTo>
                      <a:pt x="542" y="28"/>
                    </a:lnTo>
                    <a:lnTo>
                      <a:pt x="550" y="0"/>
                    </a:lnTo>
                    <a:close/>
                    <a:moveTo>
                      <a:pt x="375" y="324"/>
                    </a:moveTo>
                    <a:lnTo>
                      <a:pt x="237" y="325"/>
                    </a:lnTo>
                    <a:lnTo>
                      <a:pt x="409" y="325"/>
                    </a:lnTo>
                    <a:lnTo>
                      <a:pt x="375" y="324"/>
                    </a:lnTo>
                    <a:close/>
                    <a:moveTo>
                      <a:pt x="422" y="263"/>
                    </a:moveTo>
                    <a:lnTo>
                      <a:pt x="311" y="263"/>
                    </a:lnTo>
                    <a:lnTo>
                      <a:pt x="368" y="264"/>
                    </a:lnTo>
                    <a:lnTo>
                      <a:pt x="422" y="263"/>
                    </a:lnTo>
                    <a:close/>
                    <a:moveTo>
                      <a:pt x="404" y="162"/>
                    </a:moveTo>
                    <a:lnTo>
                      <a:pt x="292" y="162"/>
                    </a:lnTo>
                    <a:lnTo>
                      <a:pt x="424" y="162"/>
                    </a:lnTo>
                    <a:lnTo>
                      <a:pt x="404" y="16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8" name="AutoShape 14">
                <a:extLst>
                  <a:ext uri="{FF2B5EF4-FFF2-40B4-BE49-F238E27FC236}">
                    <a16:creationId xmlns:a16="http://schemas.microsoft.com/office/drawing/2014/main" id="{F31FB021-9428-4E39-94DC-888140772A03}"/>
                  </a:ext>
                </a:extLst>
              </p:cNvPr>
              <p:cNvSpPr>
                <a:spLocks/>
              </p:cNvSpPr>
              <p:nvPr/>
            </p:nvSpPr>
            <p:spPr bwMode="auto">
              <a:xfrm>
                <a:off x="713740" y="43186"/>
                <a:ext cx="464" cy="440"/>
              </a:xfrm>
              <a:custGeom>
                <a:avLst/>
                <a:gdLst>
                  <a:gd name="T0" fmla="+- 0 2665 2626"/>
                  <a:gd name="T1" fmla="*/ T0 w 464"/>
                  <a:gd name="T2" fmla="+- 0 843 403"/>
                  <a:gd name="T3" fmla="*/ 843 h 440"/>
                  <a:gd name="T4" fmla="+- 0 2737 2626"/>
                  <a:gd name="T5" fmla="*/ T4 w 464"/>
                  <a:gd name="T6" fmla="+- 0 843 403"/>
                  <a:gd name="T7" fmla="*/ 843 h 440"/>
                  <a:gd name="T8" fmla="+- 0 2744 2626"/>
                  <a:gd name="T9" fmla="*/ T8 w 464"/>
                  <a:gd name="T10" fmla="+- 0 404 403"/>
                  <a:gd name="T11" fmla="*/ 404 h 440"/>
                  <a:gd name="T12" fmla="+- 0 2668 2626"/>
                  <a:gd name="T13" fmla="*/ T12 w 464"/>
                  <a:gd name="T14" fmla="+- 0 405 403"/>
                  <a:gd name="T15" fmla="*/ 405 h 440"/>
                  <a:gd name="T16" fmla="+- 0 2635 2626"/>
                  <a:gd name="T17" fmla="*/ T16 w 464"/>
                  <a:gd name="T18" fmla="+- 0 458 403"/>
                  <a:gd name="T19" fmla="*/ 458 h 440"/>
                  <a:gd name="T20" fmla="+- 0 2655 2626"/>
                  <a:gd name="T21" fmla="*/ T20 w 464"/>
                  <a:gd name="T22" fmla="+- 0 564 403"/>
                  <a:gd name="T23" fmla="*/ 564 h 440"/>
                  <a:gd name="T24" fmla="+- 0 2671 2626"/>
                  <a:gd name="T25" fmla="*/ T24 w 464"/>
                  <a:gd name="T26" fmla="+- 0 634 403"/>
                  <a:gd name="T27" fmla="*/ 634 h 440"/>
                  <a:gd name="T28" fmla="+- 0 2681 2626"/>
                  <a:gd name="T29" fmla="*/ T28 w 464"/>
                  <a:gd name="T30" fmla="+- 0 670 403"/>
                  <a:gd name="T31" fmla="*/ 670 h 440"/>
                  <a:gd name="T32" fmla="+- 0 2679 2626"/>
                  <a:gd name="T33" fmla="*/ T32 w 464"/>
                  <a:gd name="T34" fmla="+- 0 706 403"/>
                  <a:gd name="T35" fmla="*/ 706 h 440"/>
                  <a:gd name="T36" fmla="+- 0 2663 2626"/>
                  <a:gd name="T37" fmla="*/ T36 w 464"/>
                  <a:gd name="T38" fmla="+- 0 745 403"/>
                  <a:gd name="T39" fmla="*/ 745 h 440"/>
                  <a:gd name="T40" fmla="+- 0 2649 2626"/>
                  <a:gd name="T41" fmla="*/ T40 w 464"/>
                  <a:gd name="T42" fmla="+- 0 783 403"/>
                  <a:gd name="T43" fmla="*/ 783 h 440"/>
                  <a:gd name="T44" fmla="+- 0 2636 2626"/>
                  <a:gd name="T45" fmla="*/ T44 w 464"/>
                  <a:gd name="T46" fmla="+- 0 823 403"/>
                  <a:gd name="T47" fmla="*/ 823 h 440"/>
                  <a:gd name="T48" fmla="+- 0 2739 2626"/>
                  <a:gd name="T49" fmla="*/ T48 w 464"/>
                  <a:gd name="T50" fmla="+- 0 843 403"/>
                  <a:gd name="T51" fmla="*/ 843 h 440"/>
                  <a:gd name="T52" fmla="+- 0 2779 2626"/>
                  <a:gd name="T53" fmla="*/ T52 w 464"/>
                  <a:gd name="T54" fmla="+- 0 821 403"/>
                  <a:gd name="T55" fmla="*/ 821 h 440"/>
                  <a:gd name="T56" fmla="+- 0 2793 2626"/>
                  <a:gd name="T57" fmla="*/ T56 w 464"/>
                  <a:gd name="T58" fmla="+- 0 783 403"/>
                  <a:gd name="T59" fmla="*/ 783 h 440"/>
                  <a:gd name="T60" fmla="+- 0 2807 2626"/>
                  <a:gd name="T61" fmla="*/ T60 w 464"/>
                  <a:gd name="T62" fmla="+- 0 745 403"/>
                  <a:gd name="T63" fmla="*/ 745 h 440"/>
                  <a:gd name="T64" fmla="+- 0 2819 2626"/>
                  <a:gd name="T65" fmla="*/ T64 w 464"/>
                  <a:gd name="T66" fmla="+- 0 706 403"/>
                  <a:gd name="T67" fmla="*/ 706 h 440"/>
                  <a:gd name="T68" fmla="+- 0 2833 2626"/>
                  <a:gd name="T69" fmla="*/ T68 w 464"/>
                  <a:gd name="T70" fmla="+- 0 678 403"/>
                  <a:gd name="T71" fmla="*/ 678 h 440"/>
                  <a:gd name="T72" fmla="+- 0 2850 2626"/>
                  <a:gd name="T73" fmla="*/ T72 w 464"/>
                  <a:gd name="T74" fmla="+- 0 660 403"/>
                  <a:gd name="T75" fmla="*/ 660 h 440"/>
                  <a:gd name="T76" fmla="+- 0 2877 2626"/>
                  <a:gd name="T77" fmla="*/ T76 w 464"/>
                  <a:gd name="T78" fmla="+- 0 634 403"/>
                  <a:gd name="T79" fmla="*/ 634 h 440"/>
                  <a:gd name="T80" fmla="+- 0 2894 2626"/>
                  <a:gd name="T81" fmla="*/ T80 w 464"/>
                  <a:gd name="T82" fmla="+- 0 617 403"/>
                  <a:gd name="T83" fmla="*/ 617 h 440"/>
                  <a:gd name="T84" fmla="+- 0 2800 2626"/>
                  <a:gd name="T85" fmla="*/ T84 w 464"/>
                  <a:gd name="T86" fmla="+- 0 561 403"/>
                  <a:gd name="T87" fmla="*/ 561 h 440"/>
                  <a:gd name="T88" fmla="+- 0 2792 2626"/>
                  <a:gd name="T89" fmla="*/ T88 w 464"/>
                  <a:gd name="T90" fmla="+- 0 481 403"/>
                  <a:gd name="T91" fmla="*/ 481 h 440"/>
                  <a:gd name="T92" fmla="+- 0 2779 2626"/>
                  <a:gd name="T93" fmla="*/ T92 w 464"/>
                  <a:gd name="T94" fmla="+- 0 405 403"/>
                  <a:gd name="T95" fmla="*/ 405 h 440"/>
                  <a:gd name="T96" fmla="+- 0 2941 2626"/>
                  <a:gd name="T97" fmla="*/ T96 w 464"/>
                  <a:gd name="T98" fmla="+- 0 403 403"/>
                  <a:gd name="T99" fmla="*/ 403 h 440"/>
                  <a:gd name="T100" fmla="+- 0 2887 2626"/>
                  <a:gd name="T101" fmla="*/ T100 w 464"/>
                  <a:gd name="T102" fmla="+- 0 463 403"/>
                  <a:gd name="T103" fmla="*/ 463 h 440"/>
                  <a:gd name="T104" fmla="+- 0 2835 2626"/>
                  <a:gd name="T105" fmla="*/ T104 w 464"/>
                  <a:gd name="T106" fmla="+- 0 522 403"/>
                  <a:gd name="T107" fmla="*/ 522 h 440"/>
                  <a:gd name="T108" fmla="+- 0 2819 2626"/>
                  <a:gd name="T109" fmla="*/ T108 w 464"/>
                  <a:gd name="T110" fmla="+- 0 543 403"/>
                  <a:gd name="T111" fmla="*/ 543 h 440"/>
                  <a:gd name="T112" fmla="+- 0 2800 2626"/>
                  <a:gd name="T113" fmla="*/ T112 w 464"/>
                  <a:gd name="T114" fmla="+- 0 561 403"/>
                  <a:gd name="T115" fmla="*/ 561 h 440"/>
                  <a:gd name="T116" fmla="+- 0 3032 2626"/>
                  <a:gd name="T117" fmla="*/ T116 w 464"/>
                  <a:gd name="T118" fmla="+- 0 471 403"/>
                  <a:gd name="T119" fmla="*/ 471 h 440"/>
                  <a:gd name="T120" fmla="+- 0 3081 2626"/>
                  <a:gd name="T121" fmla="*/ T120 w 464"/>
                  <a:gd name="T122" fmla="+- 0 416 403"/>
                  <a:gd name="T123" fmla="*/ 416 h 440"/>
                  <a:gd name="T124" fmla="+- 0 3087 2626"/>
                  <a:gd name="T125" fmla="*/ T124 w 464"/>
                  <a:gd name="T126" fmla="+- 0 404 403"/>
                  <a:gd name="T127" fmla="*/ 404 h 440"/>
                  <a:gd name="T128" fmla="+- 0 2941 2626"/>
                  <a:gd name="T129" fmla="*/ T128 w 464"/>
                  <a:gd name="T130" fmla="+- 0 403 403"/>
                  <a:gd name="T131" fmla="*/ 403 h 440"/>
                  <a:gd name="T132" fmla="+- 0 2980 2626"/>
                  <a:gd name="T133" fmla="*/ T132 w 464"/>
                  <a:gd name="T134" fmla="+- 0 404 403"/>
                  <a:gd name="T135" fmla="*/ 404 h 440"/>
                  <a:gd name="T136" fmla="+- 0 3087 2626"/>
                  <a:gd name="T137" fmla="*/ T136 w 464"/>
                  <a:gd name="T138" fmla="+- 0 403 403"/>
                  <a:gd name="T139" fmla="*/ 403 h 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464" h="440">
                    <a:moveTo>
                      <a:pt x="113" y="440"/>
                    </a:moveTo>
                    <a:lnTo>
                      <a:pt x="39" y="440"/>
                    </a:lnTo>
                    <a:lnTo>
                      <a:pt x="75" y="440"/>
                    </a:lnTo>
                    <a:lnTo>
                      <a:pt x="111" y="440"/>
                    </a:lnTo>
                    <a:lnTo>
                      <a:pt x="113" y="440"/>
                    </a:lnTo>
                    <a:close/>
                    <a:moveTo>
                      <a:pt x="118" y="1"/>
                    </a:moveTo>
                    <a:lnTo>
                      <a:pt x="82" y="1"/>
                    </a:lnTo>
                    <a:lnTo>
                      <a:pt x="42" y="2"/>
                    </a:lnTo>
                    <a:lnTo>
                      <a:pt x="0" y="2"/>
                    </a:lnTo>
                    <a:lnTo>
                      <a:pt x="9" y="55"/>
                    </a:lnTo>
                    <a:lnTo>
                      <a:pt x="19" y="108"/>
                    </a:lnTo>
                    <a:lnTo>
                      <a:pt x="29" y="161"/>
                    </a:lnTo>
                    <a:lnTo>
                      <a:pt x="40" y="214"/>
                    </a:lnTo>
                    <a:lnTo>
                      <a:pt x="45" y="231"/>
                    </a:lnTo>
                    <a:lnTo>
                      <a:pt x="51" y="249"/>
                    </a:lnTo>
                    <a:lnTo>
                      <a:pt x="55" y="267"/>
                    </a:lnTo>
                    <a:lnTo>
                      <a:pt x="56" y="284"/>
                    </a:lnTo>
                    <a:lnTo>
                      <a:pt x="53" y="303"/>
                    </a:lnTo>
                    <a:lnTo>
                      <a:pt x="45" y="323"/>
                    </a:lnTo>
                    <a:lnTo>
                      <a:pt x="37" y="342"/>
                    </a:lnTo>
                    <a:lnTo>
                      <a:pt x="30" y="360"/>
                    </a:lnTo>
                    <a:lnTo>
                      <a:pt x="23" y="380"/>
                    </a:lnTo>
                    <a:lnTo>
                      <a:pt x="16" y="400"/>
                    </a:lnTo>
                    <a:lnTo>
                      <a:pt x="10" y="420"/>
                    </a:lnTo>
                    <a:lnTo>
                      <a:pt x="5" y="440"/>
                    </a:lnTo>
                    <a:lnTo>
                      <a:pt x="113" y="440"/>
                    </a:lnTo>
                    <a:lnTo>
                      <a:pt x="146" y="438"/>
                    </a:lnTo>
                    <a:lnTo>
                      <a:pt x="153" y="418"/>
                    </a:lnTo>
                    <a:lnTo>
                      <a:pt x="160" y="399"/>
                    </a:lnTo>
                    <a:lnTo>
                      <a:pt x="167" y="380"/>
                    </a:lnTo>
                    <a:lnTo>
                      <a:pt x="174" y="362"/>
                    </a:lnTo>
                    <a:lnTo>
                      <a:pt x="181" y="342"/>
                    </a:lnTo>
                    <a:lnTo>
                      <a:pt x="186" y="322"/>
                    </a:lnTo>
                    <a:lnTo>
                      <a:pt x="193" y="303"/>
                    </a:lnTo>
                    <a:lnTo>
                      <a:pt x="201" y="284"/>
                    </a:lnTo>
                    <a:lnTo>
                      <a:pt x="207" y="275"/>
                    </a:lnTo>
                    <a:lnTo>
                      <a:pt x="215" y="266"/>
                    </a:lnTo>
                    <a:lnTo>
                      <a:pt x="224" y="257"/>
                    </a:lnTo>
                    <a:lnTo>
                      <a:pt x="234" y="248"/>
                    </a:lnTo>
                    <a:lnTo>
                      <a:pt x="251" y="231"/>
                    </a:lnTo>
                    <a:lnTo>
                      <a:pt x="260" y="222"/>
                    </a:lnTo>
                    <a:lnTo>
                      <a:pt x="268" y="214"/>
                    </a:lnTo>
                    <a:lnTo>
                      <a:pt x="321" y="158"/>
                    </a:lnTo>
                    <a:lnTo>
                      <a:pt x="174" y="158"/>
                    </a:lnTo>
                    <a:lnTo>
                      <a:pt x="171" y="116"/>
                    </a:lnTo>
                    <a:lnTo>
                      <a:pt x="166" y="78"/>
                    </a:lnTo>
                    <a:lnTo>
                      <a:pt x="160" y="40"/>
                    </a:lnTo>
                    <a:lnTo>
                      <a:pt x="153" y="2"/>
                    </a:lnTo>
                    <a:lnTo>
                      <a:pt x="118" y="1"/>
                    </a:lnTo>
                    <a:close/>
                    <a:moveTo>
                      <a:pt x="315" y="0"/>
                    </a:moveTo>
                    <a:lnTo>
                      <a:pt x="288" y="30"/>
                    </a:lnTo>
                    <a:lnTo>
                      <a:pt x="261" y="60"/>
                    </a:lnTo>
                    <a:lnTo>
                      <a:pt x="234" y="89"/>
                    </a:lnTo>
                    <a:lnTo>
                      <a:pt x="209" y="119"/>
                    </a:lnTo>
                    <a:lnTo>
                      <a:pt x="201" y="129"/>
                    </a:lnTo>
                    <a:lnTo>
                      <a:pt x="193" y="140"/>
                    </a:lnTo>
                    <a:lnTo>
                      <a:pt x="184" y="150"/>
                    </a:lnTo>
                    <a:lnTo>
                      <a:pt x="174" y="158"/>
                    </a:lnTo>
                    <a:lnTo>
                      <a:pt x="321" y="158"/>
                    </a:lnTo>
                    <a:lnTo>
                      <a:pt x="406" y="68"/>
                    </a:lnTo>
                    <a:lnTo>
                      <a:pt x="450" y="19"/>
                    </a:lnTo>
                    <a:lnTo>
                      <a:pt x="455" y="13"/>
                    </a:lnTo>
                    <a:lnTo>
                      <a:pt x="464" y="4"/>
                    </a:lnTo>
                    <a:lnTo>
                      <a:pt x="461" y="1"/>
                    </a:lnTo>
                    <a:lnTo>
                      <a:pt x="354" y="1"/>
                    </a:lnTo>
                    <a:lnTo>
                      <a:pt x="315" y="0"/>
                    </a:lnTo>
                    <a:close/>
                    <a:moveTo>
                      <a:pt x="429" y="0"/>
                    </a:moveTo>
                    <a:lnTo>
                      <a:pt x="354" y="1"/>
                    </a:lnTo>
                    <a:lnTo>
                      <a:pt x="461" y="1"/>
                    </a:lnTo>
                    <a:lnTo>
                      <a:pt x="461" y="0"/>
                    </a:lnTo>
                    <a:lnTo>
                      <a:pt x="429"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9" name="AutoShape 15">
                <a:extLst>
                  <a:ext uri="{FF2B5EF4-FFF2-40B4-BE49-F238E27FC236}">
                    <a16:creationId xmlns:a16="http://schemas.microsoft.com/office/drawing/2014/main" id="{9EA71E51-DBF5-4FB0-8F8E-3B96617F7EF1}"/>
                  </a:ext>
                </a:extLst>
              </p:cNvPr>
              <p:cNvSpPr>
                <a:spLocks/>
              </p:cNvSpPr>
              <p:nvPr/>
            </p:nvSpPr>
            <p:spPr bwMode="auto">
              <a:xfrm>
                <a:off x="714121" y="43187"/>
                <a:ext cx="539" cy="448"/>
              </a:xfrm>
              <a:custGeom>
                <a:avLst/>
                <a:gdLst>
                  <a:gd name="T0" fmla="+- 0 3187 3008"/>
                  <a:gd name="T1" fmla="*/ T0 w 539"/>
                  <a:gd name="T2" fmla="+- 0 406 405"/>
                  <a:gd name="T3" fmla="*/ 406 h 448"/>
                  <a:gd name="T4" fmla="+- 0 3153 3008"/>
                  <a:gd name="T5" fmla="*/ T4 w 539"/>
                  <a:gd name="T6" fmla="+- 0 407 405"/>
                  <a:gd name="T7" fmla="*/ 407 h 448"/>
                  <a:gd name="T8" fmla="+- 0 3120 3008"/>
                  <a:gd name="T9" fmla="*/ T8 w 539"/>
                  <a:gd name="T10" fmla="+- 0 408 405"/>
                  <a:gd name="T11" fmla="*/ 408 h 448"/>
                  <a:gd name="T12" fmla="+- 0 3097 3008"/>
                  <a:gd name="T13" fmla="*/ T12 w 539"/>
                  <a:gd name="T14" fmla="+- 0 469 405"/>
                  <a:gd name="T15" fmla="*/ 469 h 448"/>
                  <a:gd name="T16" fmla="+- 0 3051 3008"/>
                  <a:gd name="T17" fmla="*/ T16 w 539"/>
                  <a:gd name="T18" fmla="+- 0 593 405"/>
                  <a:gd name="T19" fmla="*/ 593 h 448"/>
                  <a:gd name="T20" fmla="+- 0 3029 3008"/>
                  <a:gd name="T21" fmla="*/ T20 w 539"/>
                  <a:gd name="T22" fmla="+- 0 653 405"/>
                  <a:gd name="T23" fmla="*/ 653 h 448"/>
                  <a:gd name="T24" fmla="+- 0 3022 3008"/>
                  <a:gd name="T25" fmla="*/ T24 w 539"/>
                  <a:gd name="T26" fmla="+- 0 674 405"/>
                  <a:gd name="T27" fmla="*/ 674 h 448"/>
                  <a:gd name="T28" fmla="+- 0 3015 3008"/>
                  <a:gd name="T29" fmla="*/ T28 w 539"/>
                  <a:gd name="T30" fmla="+- 0 696 405"/>
                  <a:gd name="T31" fmla="*/ 696 h 448"/>
                  <a:gd name="T32" fmla="+- 0 3010 3008"/>
                  <a:gd name="T33" fmla="*/ T32 w 539"/>
                  <a:gd name="T34" fmla="+- 0 718 405"/>
                  <a:gd name="T35" fmla="*/ 718 h 448"/>
                  <a:gd name="T36" fmla="+- 0 3008 3008"/>
                  <a:gd name="T37" fmla="*/ T36 w 539"/>
                  <a:gd name="T38" fmla="+- 0 738 405"/>
                  <a:gd name="T39" fmla="*/ 738 h 448"/>
                  <a:gd name="T40" fmla="+- 0 3026 3008"/>
                  <a:gd name="T41" fmla="*/ T40 w 539"/>
                  <a:gd name="T42" fmla="+- 0 806 405"/>
                  <a:gd name="T43" fmla="*/ 806 h 448"/>
                  <a:gd name="T44" fmla="+- 0 3076 3008"/>
                  <a:gd name="T45" fmla="*/ T44 w 539"/>
                  <a:gd name="T46" fmla="+- 0 841 405"/>
                  <a:gd name="T47" fmla="*/ 841 h 448"/>
                  <a:gd name="T48" fmla="+- 0 3145 3008"/>
                  <a:gd name="T49" fmla="*/ T48 w 539"/>
                  <a:gd name="T50" fmla="+- 0 853 405"/>
                  <a:gd name="T51" fmla="*/ 853 h 448"/>
                  <a:gd name="T52" fmla="+- 0 3219 3008"/>
                  <a:gd name="T53" fmla="*/ T52 w 539"/>
                  <a:gd name="T54" fmla="+- 0 850 405"/>
                  <a:gd name="T55" fmla="*/ 850 h 448"/>
                  <a:gd name="T56" fmla="+- 0 3288 3008"/>
                  <a:gd name="T57" fmla="*/ T56 w 539"/>
                  <a:gd name="T58" fmla="+- 0 837 405"/>
                  <a:gd name="T59" fmla="*/ 837 h 448"/>
                  <a:gd name="T60" fmla="+- 0 3345 3008"/>
                  <a:gd name="T61" fmla="*/ T60 w 539"/>
                  <a:gd name="T62" fmla="+- 0 811 405"/>
                  <a:gd name="T63" fmla="*/ 811 h 448"/>
                  <a:gd name="T64" fmla="+- 0 3391 3008"/>
                  <a:gd name="T65" fmla="*/ T64 w 539"/>
                  <a:gd name="T66" fmla="+- 0 775 405"/>
                  <a:gd name="T67" fmla="*/ 775 h 448"/>
                  <a:gd name="T68" fmla="+- 0 3411 3008"/>
                  <a:gd name="T69" fmla="*/ T68 w 539"/>
                  <a:gd name="T70" fmla="+- 0 751 405"/>
                  <a:gd name="T71" fmla="*/ 751 h 448"/>
                  <a:gd name="T72" fmla="+- 0 3209 3008"/>
                  <a:gd name="T73" fmla="*/ T72 w 539"/>
                  <a:gd name="T74" fmla="+- 0 751 405"/>
                  <a:gd name="T75" fmla="*/ 751 h 448"/>
                  <a:gd name="T76" fmla="+- 0 3174 3008"/>
                  <a:gd name="T77" fmla="*/ T76 w 539"/>
                  <a:gd name="T78" fmla="+- 0 741 405"/>
                  <a:gd name="T79" fmla="*/ 741 h 448"/>
                  <a:gd name="T80" fmla="+- 0 3158 3008"/>
                  <a:gd name="T81" fmla="*/ T80 w 539"/>
                  <a:gd name="T82" fmla="+- 0 719 405"/>
                  <a:gd name="T83" fmla="*/ 719 h 448"/>
                  <a:gd name="T84" fmla="+- 0 3158 3008"/>
                  <a:gd name="T85" fmla="*/ T84 w 539"/>
                  <a:gd name="T86" fmla="+- 0 691 405"/>
                  <a:gd name="T87" fmla="*/ 691 h 448"/>
                  <a:gd name="T88" fmla="+- 0 3168 3008"/>
                  <a:gd name="T89" fmla="*/ T88 w 539"/>
                  <a:gd name="T90" fmla="+- 0 661 405"/>
                  <a:gd name="T91" fmla="*/ 661 h 448"/>
                  <a:gd name="T92" fmla="+- 0 3179 3008"/>
                  <a:gd name="T93" fmla="*/ T92 w 539"/>
                  <a:gd name="T94" fmla="+- 0 634 405"/>
                  <a:gd name="T95" fmla="*/ 634 h 448"/>
                  <a:gd name="T96" fmla="+- 0 3200 3008"/>
                  <a:gd name="T97" fmla="*/ T96 w 539"/>
                  <a:gd name="T98" fmla="+- 0 575 405"/>
                  <a:gd name="T99" fmla="*/ 575 h 448"/>
                  <a:gd name="T100" fmla="+- 0 3220 3008"/>
                  <a:gd name="T101" fmla="*/ T100 w 539"/>
                  <a:gd name="T102" fmla="+- 0 518 405"/>
                  <a:gd name="T103" fmla="*/ 518 h 448"/>
                  <a:gd name="T104" fmla="+- 0 3239 3008"/>
                  <a:gd name="T105" fmla="*/ T104 w 539"/>
                  <a:gd name="T106" fmla="+- 0 462 405"/>
                  <a:gd name="T107" fmla="*/ 462 h 448"/>
                  <a:gd name="T108" fmla="+- 0 3257 3008"/>
                  <a:gd name="T109" fmla="*/ T108 w 539"/>
                  <a:gd name="T110" fmla="+- 0 407 405"/>
                  <a:gd name="T111" fmla="*/ 407 h 448"/>
                  <a:gd name="T112" fmla="+- 0 3222 3008"/>
                  <a:gd name="T113" fmla="*/ T112 w 539"/>
                  <a:gd name="T114" fmla="+- 0 407 405"/>
                  <a:gd name="T115" fmla="*/ 407 h 448"/>
                  <a:gd name="T116" fmla="+- 0 3187 3008"/>
                  <a:gd name="T117" fmla="*/ T116 w 539"/>
                  <a:gd name="T118" fmla="+- 0 406 405"/>
                  <a:gd name="T119" fmla="*/ 406 h 448"/>
                  <a:gd name="T120" fmla="+- 0 3547 3008"/>
                  <a:gd name="T121" fmla="*/ T120 w 539"/>
                  <a:gd name="T122" fmla="+- 0 405 405"/>
                  <a:gd name="T123" fmla="*/ 405 h 448"/>
                  <a:gd name="T124" fmla="+- 0 3413 3008"/>
                  <a:gd name="T125" fmla="*/ T124 w 539"/>
                  <a:gd name="T126" fmla="+- 0 405 405"/>
                  <a:gd name="T127" fmla="*/ 405 h 448"/>
                  <a:gd name="T128" fmla="+- 0 3411 3008"/>
                  <a:gd name="T129" fmla="*/ T128 w 539"/>
                  <a:gd name="T130" fmla="+- 0 406 405"/>
                  <a:gd name="T131" fmla="*/ 406 h 448"/>
                  <a:gd name="T132" fmla="+- 0 3409 3008"/>
                  <a:gd name="T133" fmla="*/ T132 w 539"/>
                  <a:gd name="T134" fmla="+- 0 407 405"/>
                  <a:gd name="T135" fmla="*/ 407 h 448"/>
                  <a:gd name="T136" fmla="+- 0 3408 3008"/>
                  <a:gd name="T137" fmla="*/ T136 w 539"/>
                  <a:gd name="T138" fmla="+- 0 408 405"/>
                  <a:gd name="T139" fmla="*/ 408 h 448"/>
                  <a:gd name="T140" fmla="+- 0 3388 3008"/>
                  <a:gd name="T141" fmla="*/ T140 w 539"/>
                  <a:gd name="T142" fmla="+- 0 460 405"/>
                  <a:gd name="T143" fmla="*/ 460 h 448"/>
                  <a:gd name="T144" fmla="+- 0 3368 3008"/>
                  <a:gd name="T145" fmla="*/ T144 w 539"/>
                  <a:gd name="T146" fmla="+- 0 517 405"/>
                  <a:gd name="T147" fmla="*/ 517 h 448"/>
                  <a:gd name="T148" fmla="+- 0 3347 3008"/>
                  <a:gd name="T149" fmla="*/ T148 w 539"/>
                  <a:gd name="T150" fmla="+- 0 576 405"/>
                  <a:gd name="T151" fmla="*/ 576 h 448"/>
                  <a:gd name="T152" fmla="+- 0 3327 3008"/>
                  <a:gd name="T153" fmla="*/ T152 w 539"/>
                  <a:gd name="T154" fmla="+- 0 631 405"/>
                  <a:gd name="T155" fmla="*/ 631 h 448"/>
                  <a:gd name="T156" fmla="+- 0 3320 3008"/>
                  <a:gd name="T157" fmla="*/ T156 w 539"/>
                  <a:gd name="T158" fmla="+- 0 650 405"/>
                  <a:gd name="T159" fmla="*/ 650 h 448"/>
                  <a:gd name="T160" fmla="+- 0 3313 3008"/>
                  <a:gd name="T161" fmla="*/ T160 w 539"/>
                  <a:gd name="T162" fmla="+- 0 669 405"/>
                  <a:gd name="T163" fmla="*/ 669 h 448"/>
                  <a:gd name="T164" fmla="+- 0 3306 3008"/>
                  <a:gd name="T165" fmla="*/ T164 w 539"/>
                  <a:gd name="T166" fmla="+- 0 687 405"/>
                  <a:gd name="T167" fmla="*/ 687 h 448"/>
                  <a:gd name="T168" fmla="+- 0 3297 3008"/>
                  <a:gd name="T169" fmla="*/ T168 w 539"/>
                  <a:gd name="T170" fmla="+- 0 702 405"/>
                  <a:gd name="T171" fmla="*/ 702 h 448"/>
                  <a:gd name="T172" fmla="+- 0 3277 3008"/>
                  <a:gd name="T173" fmla="*/ T172 w 539"/>
                  <a:gd name="T174" fmla="+- 0 724 405"/>
                  <a:gd name="T175" fmla="*/ 724 h 448"/>
                  <a:gd name="T176" fmla="+- 0 3245 3008"/>
                  <a:gd name="T177" fmla="*/ T176 w 539"/>
                  <a:gd name="T178" fmla="+- 0 743 405"/>
                  <a:gd name="T179" fmla="*/ 743 h 448"/>
                  <a:gd name="T180" fmla="+- 0 3209 3008"/>
                  <a:gd name="T181" fmla="*/ T180 w 539"/>
                  <a:gd name="T182" fmla="+- 0 751 405"/>
                  <a:gd name="T183" fmla="*/ 751 h 448"/>
                  <a:gd name="T184" fmla="+- 0 3411 3008"/>
                  <a:gd name="T185" fmla="*/ T184 w 539"/>
                  <a:gd name="T186" fmla="+- 0 751 405"/>
                  <a:gd name="T187" fmla="*/ 751 h 448"/>
                  <a:gd name="T188" fmla="+- 0 3427 3008"/>
                  <a:gd name="T189" fmla="*/ T188 w 539"/>
                  <a:gd name="T190" fmla="+- 0 731 405"/>
                  <a:gd name="T191" fmla="*/ 731 h 448"/>
                  <a:gd name="T192" fmla="+- 0 3446 3008"/>
                  <a:gd name="T193" fmla="*/ T192 w 539"/>
                  <a:gd name="T194" fmla="+- 0 693 405"/>
                  <a:gd name="T195" fmla="*/ 693 h 448"/>
                  <a:gd name="T196" fmla="+- 0 3461 3008"/>
                  <a:gd name="T197" fmla="*/ T196 w 539"/>
                  <a:gd name="T198" fmla="+- 0 652 405"/>
                  <a:gd name="T199" fmla="*/ 652 h 448"/>
                  <a:gd name="T200" fmla="+- 0 3475 3008"/>
                  <a:gd name="T201" fmla="*/ T200 w 539"/>
                  <a:gd name="T202" fmla="+- 0 610 405"/>
                  <a:gd name="T203" fmla="*/ 610 h 448"/>
                  <a:gd name="T204" fmla="+- 0 3489 3008"/>
                  <a:gd name="T205" fmla="*/ T204 w 539"/>
                  <a:gd name="T206" fmla="+- 0 569 405"/>
                  <a:gd name="T207" fmla="*/ 569 h 448"/>
                  <a:gd name="T208" fmla="+- 0 3504 3008"/>
                  <a:gd name="T209" fmla="*/ T208 w 539"/>
                  <a:gd name="T210" fmla="+- 0 527 405"/>
                  <a:gd name="T211" fmla="*/ 527 h 448"/>
                  <a:gd name="T212" fmla="+- 0 3520 3008"/>
                  <a:gd name="T213" fmla="*/ T212 w 539"/>
                  <a:gd name="T214" fmla="+- 0 485 405"/>
                  <a:gd name="T215" fmla="*/ 485 h 448"/>
                  <a:gd name="T216" fmla="+- 0 3534 3008"/>
                  <a:gd name="T217" fmla="*/ T216 w 539"/>
                  <a:gd name="T218" fmla="+- 0 445 405"/>
                  <a:gd name="T219" fmla="*/ 445 h 448"/>
                  <a:gd name="T220" fmla="+- 0 3547 3008"/>
                  <a:gd name="T221" fmla="*/ T220 w 539"/>
                  <a:gd name="T222" fmla="+- 0 405 405"/>
                  <a:gd name="T223" fmla="*/ 405 h 448"/>
                  <a:gd name="T224" fmla="+- 0 3257 3008"/>
                  <a:gd name="T225" fmla="*/ T224 w 539"/>
                  <a:gd name="T226" fmla="+- 0 407 405"/>
                  <a:gd name="T227" fmla="*/ 407 h 448"/>
                  <a:gd name="T228" fmla="+- 0 3222 3008"/>
                  <a:gd name="T229" fmla="*/ T228 w 539"/>
                  <a:gd name="T230" fmla="+- 0 407 405"/>
                  <a:gd name="T231" fmla="*/ 407 h 448"/>
                  <a:gd name="T232" fmla="+- 0 3257 3008"/>
                  <a:gd name="T233" fmla="*/ T232 w 539"/>
                  <a:gd name="T234" fmla="+- 0 407 405"/>
                  <a:gd name="T235" fmla="*/ 407 h 448"/>
                  <a:gd name="T236" fmla="+- 0 3257 3008"/>
                  <a:gd name="T237" fmla="*/ T236 w 539"/>
                  <a:gd name="T238" fmla="+- 0 407 405"/>
                  <a:gd name="T239" fmla="*/ 407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539" h="448">
                    <a:moveTo>
                      <a:pt x="179" y="1"/>
                    </a:moveTo>
                    <a:lnTo>
                      <a:pt x="145" y="2"/>
                    </a:lnTo>
                    <a:lnTo>
                      <a:pt x="112" y="3"/>
                    </a:lnTo>
                    <a:lnTo>
                      <a:pt x="89" y="64"/>
                    </a:lnTo>
                    <a:lnTo>
                      <a:pt x="43" y="188"/>
                    </a:lnTo>
                    <a:lnTo>
                      <a:pt x="21" y="248"/>
                    </a:lnTo>
                    <a:lnTo>
                      <a:pt x="14" y="269"/>
                    </a:lnTo>
                    <a:lnTo>
                      <a:pt x="7" y="291"/>
                    </a:lnTo>
                    <a:lnTo>
                      <a:pt x="2" y="313"/>
                    </a:lnTo>
                    <a:lnTo>
                      <a:pt x="0" y="333"/>
                    </a:lnTo>
                    <a:lnTo>
                      <a:pt x="18" y="401"/>
                    </a:lnTo>
                    <a:lnTo>
                      <a:pt x="68" y="436"/>
                    </a:lnTo>
                    <a:lnTo>
                      <a:pt x="137" y="448"/>
                    </a:lnTo>
                    <a:lnTo>
                      <a:pt x="211" y="445"/>
                    </a:lnTo>
                    <a:lnTo>
                      <a:pt x="280" y="432"/>
                    </a:lnTo>
                    <a:lnTo>
                      <a:pt x="337" y="406"/>
                    </a:lnTo>
                    <a:lnTo>
                      <a:pt x="383" y="370"/>
                    </a:lnTo>
                    <a:lnTo>
                      <a:pt x="403" y="346"/>
                    </a:lnTo>
                    <a:lnTo>
                      <a:pt x="201" y="346"/>
                    </a:lnTo>
                    <a:lnTo>
                      <a:pt x="166" y="336"/>
                    </a:lnTo>
                    <a:lnTo>
                      <a:pt x="150" y="314"/>
                    </a:lnTo>
                    <a:lnTo>
                      <a:pt x="150" y="286"/>
                    </a:lnTo>
                    <a:lnTo>
                      <a:pt x="160" y="256"/>
                    </a:lnTo>
                    <a:lnTo>
                      <a:pt x="171" y="229"/>
                    </a:lnTo>
                    <a:lnTo>
                      <a:pt x="192" y="170"/>
                    </a:lnTo>
                    <a:lnTo>
                      <a:pt x="212" y="113"/>
                    </a:lnTo>
                    <a:lnTo>
                      <a:pt x="231" y="57"/>
                    </a:lnTo>
                    <a:lnTo>
                      <a:pt x="249" y="2"/>
                    </a:lnTo>
                    <a:lnTo>
                      <a:pt x="214" y="2"/>
                    </a:lnTo>
                    <a:lnTo>
                      <a:pt x="179" y="1"/>
                    </a:lnTo>
                    <a:close/>
                    <a:moveTo>
                      <a:pt x="539" y="0"/>
                    </a:moveTo>
                    <a:lnTo>
                      <a:pt x="405" y="0"/>
                    </a:lnTo>
                    <a:lnTo>
                      <a:pt x="403" y="1"/>
                    </a:lnTo>
                    <a:lnTo>
                      <a:pt x="401" y="2"/>
                    </a:lnTo>
                    <a:lnTo>
                      <a:pt x="400" y="3"/>
                    </a:lnTo>
                    <a:lnTo>
                      <a:pt x="380" y="55"/>
                    </a:lnTo>
                    <a:lnTo>
                      <a:pt x="360" y="112"/>
                    </a:lnTo>
                    <a:lnTo>
                      <a:pt x="339" y="171"/>
                    </a:lnTo>
                    <a:lnTo>
                      <a:pt x="319" y="226"/>
                    </a:lnTo>
                    <a:lnTo>
                      <a:pt x="312" y="245"/>
                    </a:lnTo>
                    <a:lnTo>
                      <a:pt x="305" y="264"/>
                    </a:lnTo>
                    <a:lnTo>
                      <a:pt x="298" y="282"/>
                    </a:lnTo>
                    <a:lnTo>
                      <a:pt x="289" y="297"/>
                    </a:lnTo>
                    <a:lnTo>
                      <a:pt x="269" y="319"/>
                    </a:lnTo>
                    <a:lnTo>
                      <a:pt x="237" y="338"/>
                    </a:lnTo>
                    <a:lnTo>
                      <a:pt x="201" y="346"/>
                    </a:lnTo>
                    <a:lnTo>
                      <a:pt x="403" y="346"/>
                    </a:lnTo>
                    <a:lnTo>
                      <a:pt x="419" y="326"/>
                    </a:lnTo>
                    <a:lnTo>
                      <a:pt x="438" y="288"/>
                    </a:lnTo>
                    <a:lnTo>
                      <a:pt x="453" y="247"/>
                    </a:lnTo>
                    <a:lnTo>
                      <a:pt x="467" y="205"/>
                    </a:lnTo>
                    <a:lnTo>
                      <a:pt x="481" y="164"/>
                    </a:lnTo>
                    <a:lnTo>
                      <a:pt x="496" y="122"/>
                    </a:lnTo>
                    <a:lnTo>
                      <a:pt x="512" y="80"/>
                    </a:lnTo>
                    <a:lnTo>
                      <a:pt x="526" y="40"/>
                    </a:lnTo>
                    <a:lnTo>
                      <a:pt x="539" y="0"/>
                    </a:lnTo>
                    <a:close/>
                    <a:moveTo>
                      <a:pt x="249" y="2"/>
                    </a:moveTo>
                    <a:lnTo>
                      <a:pt x="214" y="2"/>
                    </a:lnTo>
                    <a:lnTo>
                      <a:pt x="249" y="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40" name="AutoShape 16">
                <a:extLst>
                  <a:ext uri="{FF2B5EF4-FFF2-40B4-BE49-F238E27FC236}">
                    <a16:creationId xmlns:a16="http://schemas.microsoft.com/office/drawing/2014/main" id="{EC22FDBA-F820-42CF-8750-B25E403EAA1E}"/>
                  </a:ext>
                </a:extLst>
              </p:cNvPr>
              <p:cNvSpPr>
                <a:spLocks/>
              </p:cNvSpPr>
              <p:nvPr/>
            </p:nvSpPr>
            <p:spPr bwMode="auto">
              <a:xfrm>
                <a:off x="715434" y="43190"/>
                <a:ext cx="580" cy="442"/>
              </a:xfrm>
              <a:custGeom>
                <a:avLst/>
                <a:gdLst>
                  <a:gd name="T0" fmla="+- 0 4542 4321"/>
                  <a:gd name="T1" fmla="*/ T0 w 580"/>
                  <a:gd name="T2" fmla="+- 0 410 408"/>
                  <a:gd name="T3" fmla="*/ 410 h 442"/>
                  <a:gd name="T4" fmla="+- 0 4507 4321"/>
                  <a:gd name="T5" fmla="*/ T4 w 580"/>
                  <a:gd name="T6" fmla="+- 0 410 408"/>
                  <a:gd name="T7" fmla="*/ 410 h 442"/>
                  <a:gd name="T8" fmla="+- 0 4476 4321"/>
                  <a:gd name="T9" fmla="*/ T8 w 580"/>
                  <a:gd name="T10" fmla="+- 0 411 408"/>
                  <a:gd name="T11" fmla="*/ 411 h 442"/>
                  <a:gd name="T12" fmla="+- 0 4450 4321"/>
                  <a:gd name="T13" fmla="*/ T12 w 580"/>
                  <a:gd name="T14" fmla="+- 0 483 408"/>
                  <a:gd name="T15" fmla="*/ 483 h 442"/>
                  <a:gd name="T16" fmla="+- 0 4423 4321"/>
                  <a:gd name="T17" fmla="*/ T16 w 580"/>
                  <a:gd name="T18" fmla="+- 0 555 408"/>
                  <a:gd name="T19" fmla="*/ 555 h 442"/>
                  <a:gd name="T20" fmla="+- 0 4397 4321"/>
                  <a:gd name="T21" fmla="*/ T20 w 580"/>
                  <a:gd name="T22" fmla="+- 0 628 408"/>
                  <a:gd name="T23" fmla="*/ 628 h 442"/>
                  <a:gd name="T24" fmla="+- 0 4371 4321"/>
                  <a:gd name="T25" fmla="*/ T24 w 580"/>
                  <a:gd name="T26" fmla="+- 0 701 408"/>
                  <a:gd name="T27" fmla="*/ 701 h 442"/>
                  <a:gd name="T28" fmla="+- 0 4346 4321"/>
                  <a:gd name="T29" fmla="*/ T28 w 580"/>
                  <a:gd name="T30" fmla="+- 0 774 408"/>
                  <a:gd name="T31" fmla="*/ 774 h 442"/>
                  <a:gd name="T32" fmla="+- 0 4321 4321"/>
                  <a:gd name="T33" fmla="*/ T32 w 580"/>
                  <a:gd name="T34" fmla="+- 0 847 408"/>
                  <a:gd name="T35" fmla="*/ 847 h 442"/>
                  <a:gd name="T36" fmla="+- 0 4355 4321"/>
                  <a:gd name="T37" fmla="*/ T36 w 580"/>
                  <a:gd name="T38" fmla="+- 0 849 408"/>
                  <a:gd name="T39" fmla="*/ 849 h 442"/>
                  <a:gd name="T40" fmla="+- 0 4393 4321"/>
                  <a:gd name="T41" fmla="*/ T40 w 580"/>
                  <a:gd name="T42" fmla="+- 0 849 408"/>
                  <a:gd name="T43" fmla="*/ 849 h 442"/>
                  <a:gd name="T44" fmla="+- 0 4428 4321"/>
                  <a:gd name="T45" fmla="*/ T44 w 580"/>
                  <a:gd name="T46" fmla="+- 0 848 408"/>
                  <a:gd name="T47" fmla="*/ 848 h 442"/>
                  <a:gd name="T48" fmla="+- 0 4458 4321"/>
                  <a:gd name="T49" fmla="*/ T48 w 580"/>
                  <a:gd name="T50" fmla="+- 0 847 408"/>
                  <a:gd name="T51" fmla="*/ 847 h 442"/>
                  <a:gd name="T52" fmla="+- 0 4469 4321"/>
                  <a:gd name="T53" fmla="*/ T52 w 580"/>
                  <a:gd name="T54" fmla="+- 0 818 408"/>
                  <a:gd name="T55" fmla="*/ 818 h 442"/>
                  <a:gd name="T56" fmla="+- 0 4480 4321"/>
                  <a:gd name="T57" fmla="*/ T56 w 580"/>
                  <a:gd name="T58" fmla="+- 0 789 408"/>
                  <a:gd name="T59" fmla="*/ 789 h 442"/>
                  <a:gd name="T60" fmla="+- 0 4501 4321"/>
                  <a:gd name="T61" fmla="*/ T60 w 580"/>
                  <a:gd name="T62" fmla="+- 0 729 408"/>
                  <a:gd name="T63" fmla="*/ 729 h 442"/>
                  <a:gd name="T64" fmla="+- 0 4512 4321"/>
                  <a:gd name="T65" fmla="*/ T64 w 580"/>
                  <a:gd name="T66" fmla="+- 0 698 408"/>
                  <a:gd name="T67" fmla="*/ 698 h 442"/>
                  <a:gd name="T68" fmla="+- 0 4522 4321"/>
                  <a:gd name="T69" fmla="*/ T68 w 580"/>
                  <a:gd name="T70" fmla="+- 0 668 408"/>
                  <a:gd name="T71" fmla="*/ 668 h 442"/>
                  <a:gd name="T72" fmla="+- 0 4532 4321"/>
                  <a:gd name="T73" fmla="*/ T72 w 580"/>
                  <a:gd name="T74" fmla="+- 0 638 408"/>
                  <a:gd name="T75" fmla="*/ 638 h 442"/>
                  <a:gd name="T76" fmla="+- 0 4545 4321"/>
                  <a:gd name="T77" fmla="*/ T76 w 580"/>
                  <a:gd name="T78" fmla="+- 0 609 408"/>
                  <a:gd name="T79" fmla="*/ 609 h 442"/>
                  <a:gd name="T80" fmla="+- 0 4667 4321"/>
                  <a:gd name="T81" fmla="*/ T80 w 580"/>
                  <a:gd name="T82" fmla="+- 0 609 408"/>
                  <a:gd name="T83" fmla="*/ 609 h 442"/>
                  <a:gd name="T84" fmla="+- 0 4663 4321"/>
                  <a:gd name="T85" fmla="*/ T84 w 580"/>
                  <a:gd name="T86" fmla="+- 0 590 408"/>
                  <a:gd name="T87" fmla="*/ 590 h 442"/>
                  <a:gd name="T88" fmla="+- 0 4648 4321"/>
                  <a:gd name="T89" fmla="*/ T88 w 580"/>
                  <a:gd name="T90" fmla="+- 0 529 408"/>
                  <a:gd name="T91" fmla="*/ 529 h 442"/>
                  <a:gd name="T92" fmla="+- 0 4632 4321"/>
                  <a:gd name="T93" fmla="*/ T92 w 580"/>
                  <a:gd name="T94" fmla="+- 0 468 408"/>
                  <a:gd name="T95" fmla="*/ 468 h 442"/>
                  <a:gd name="T96" fmla="+- 0 4615 4321"/>
                  <a:gd name="T97" fmla="*/ T96 w 580"/>
                  <a:gd name="T98" fmla="+- 0 410 408"/>
                  <a:gd name="T99" fmla="*/ 410 h 442"/>
                  <a:gd name="T100" fmla="+- 0 4578 4321"/>
                  <a:gd name="T101" fmla="*/ T100 w 580"/>
                  <a:gd name="T102" fmla="+- 0 410 408"/>
                  <a:gd name="T103" fmla="*/ 410 h 442"/>
                  <a:gd name="T104" fmla="+- 0 4542 4321"/>
                  <a:gd name="T105" fmla="*/ T104 w 580"/>
                  <a:gd name="T106" fmla="+- 0 410 408"/>
                  <a:gd name="T107" fmla="*/ 410 h 442"/>
                  <a:gd name="T108" fmla="+- 0 4667 4321"/>
                  <a:gd name="T109" fmla="*/ T108 w 580"/>
                  <a:gd name="T110" fmla="+- 0 609 408"/>
                  <a:gd name="T111" fmla="*/ 609 h 442"/>
                  <a:gd name="T112" fmla="+- 0 4545 4321"/>
                  <a:gd name="T113" fmla="*/ T112 w 580"/>
                  <a:gd name="T114" fmla="+- 0 609 408"/>
                  <a:gd name="T115" fmla="*/ 609 h 442"/>
                  <a:gd name="T116" fmla="+- 0 4557 4321"/>
                  <a:gd name="T117" fmla="*/ T116 w 580"/>
                  <a:gd name="T118" fmla="+- 0 672 408"/>
                  <a:gd name="T119" fmla="*/ 672 h 442"/>
                  <a:gd name="T120" fmla="+- 0 4571 4321"/>
                  <a:gd name="T121" fmla="*/ T120 w 580"/>
                  <a:gd name="T122" fmla="+- 0 732 408"/>
                  <a:gd name="T123" fmla="*/ 732 h 442"/>
                  <a:gd name="T124" fmla="+- 0 4588 4321"/>
                  <a:gd name="T125" fmla="*/ T124 w 580"/>
                  <a:gd name="T126" fmla="+- 0 790 408"/>
                  <a:gd name="T127" fmla="*/ 790 h 442"/>
                  <a:gd name="T128" fmla="+- 0 4606 4321"/>
                  <a:gd name="T129" fmla="*/ T128 w 580"/>
                  <a:gd name="T130" fmla="+- 0 847 408"/>
                  <a:gd name="T131" fmla="*/ 847 h 442"/>
                  <a:gd name="T132" fmla="+- 0 4675 4321"/>
                  <a:gd name="T133" fmla="*/ T132 w 580"/>
                  <a:gd name="T134" fmla="+- 0 846 408"/>
                  <a:gd name="T135" fmla="*/ 846 h 442"/>
                  <a:gd name="T136" fmla="+- 0 4709 4321"/>
                  <a:gd name="T137" fmla="*/ T136 w 580"/>
                  <a:gd name="T138" fmla="+- 0 846 408"/>
                  <a:gd name="T139" fmla="*/ 846 h 442"/>
                  <a:gd name="T140" fmla="+- 0 4743 4321"/>
                  <a:gd name="T141" fmla="*/ T140 w 580"/>
                  <a:gd name="T142" fmla="+- 0 844 408"/>
                  <a:gd name="T143" fmla="*/ 844 h 442"/>
                  <a:gd name="T144" fmla="+- 0 4770 4321"/>
                  <a:gd name="T145" fmla="*/ T144 w 580"/>
                  <a:gd name="T146" fmla="+- 0 773 408"/>
                  <a:gd name="T147" fmla="*/ 773 h 442"/>
                  <a:gd name="T148" fmla="+- 0 4797 4321"/>
                  <a:gd name="T149" fmla="*/ T148 w 580"/>
                  <a:gd name="T150" fmla="+- 0 701 408"/>
                  <a:gd name="T151" fmla="*/ 701 h 442"/>
                  <a:gd name="T152" fmla="+- 0 4815 4321"/>
                  <a:gd name="T153" fmla="*/ T152 w 580"/>
                  <a:gd name="T154" fmla="+- 0 651 408"/>
                  <a:gd name="T155" fmla="*/ 651 h 442"/>
                  <a:gd name="T156" fmla="+- 0 4677 4321"/>
                  <a:gd name="T157" fmla="*/ T156 w 580"/>
                  <a:gd name="T158" fmla="+- 0 651 408"/>
                  <a:gd name="T159" fmla="*/ 651 h 442"/>
                  <a:gd name="T160" fmla="+- 0 4667 4321"/>
                  <a:gd name="T161" fmla="*/ T160 w 580"/>
                  <a:gd name="T162" fmla="+- 0 609 408"/>
                  <a:gd name="T163" fmla="*/ 609 h 442"/>
                  <a:gd name="T164" fmla="+- 0 4831 4321"/>
                  <a:gd name="T165" fmla="*/ T164 w 580"/>
                  <a:gd name="T166" fmla="+- 0 408 408"/>
                  <a:gd name="T167" fmla="*/ 408 h 442"/>
                  <a:gd name="T168" fmla="+- 0 4796 4321"/>
                  <a:gd name="T169" fmla="*/ T168 w 580"/>
                  <a:gd name="T170" fmla="+- 0 408 408"/>
                  <a:gd name="T171" fmla="*/ 408 h 442"/>
                  <a:gd name="T172" fmla="+- 0 4765 4321"/>
                  <a:gd name="T173" fmla="*/ T172 w 580"/>
                  <a:gd name="T174" fmla="+- 0 411 408"/>
                  <a:gd name="T175" fmla="*/ 411 h 442"/>
                  <a:gd name="T176" fmla="+- 0 4748 4321"/>
                  <a:gd name="T177" fmla="*/ T176 w 580"/>
                  <a:gd name="T178" fmla="+- 0 455 408"/>
                  <a:gd name="T179" fmla="*/ 455 h 442"/>
                  <a:gd name="T180" fmla="+- 0 4731 4321"/>
                  <a:gd name="T181" fmla="*/ T180 w 580"/>
                  <a:gd name="T182" fmla="+- 0 501 408"/>
                  <a:gd name="T183" fmla="*/ 501 h 442"/>
                  <a:gd name="T184" fmla="+- 0 4715 4321"/>
                  <a:gd name="T185" fmla="*/ T184 w 580"/>
                  <a:gd name="T186" fmla="+- 0 546 408"/>
                  <a:gd name="T187" fmla="*/ 546 h 442"/>
                  <a:gd name="T188" fmla="+- 0 4699 4321"/>
                  <a:gd name="T189" fmla="*/ T188 w 580"/>
                  <a:gd name="T190" fmla="+- 0 590 408"/>
                  <a:gd name="T191" fmla="*/ 590 h 442"/>
                  <a:gd name="T192" fmla="+- 0 4694 4321"/>
                  <a:gd name="T193" fmla="*/ T192 w 580"/>
                  <a:gd name="T194" fmla="+- 0 606 408"/>
                  <a:gd name="T195" fmla="*/ 606 h 442"/>
                  <a:gd name="T196" fmla="+- 0 4690 4321"/>
                  <a:gd name="T197" fmla="*/ T196 w 580"/>
                  <a:gd name="T198" fmla="+- 0 622 408"/>
                  <a:gd name="T199" fmla="*/ 622 h 442"/>
                  <a:gd name="T200" fmla="+- 0 4685 4321"/>
                  <a:gd name="T201" fmla="*/ T200 w 580"/>
                  <a:gd name="T202" fmla="+- 0 637 408"/>
                  <a:gd name="T203" fmla="*/ 637 h 442"/>
                  <a:gd name="T204" fmla="+- 0 4677 4321"/>
                  <a:gd name="T205" fmla="*/ T204 w 580"/>
                  <a:gd name="T206" fmla="+- 0 651 408"/>
                  <a:gd name="T207" fmla="*/ 651 h 442"/>
                  <a:gd name="T208" fmla="+- 0 4815 4321"/>
                  <a:gd name="T209" fmla="*/ T208 w 580"/>
                  <a:gd name="T210" fmla="+- 0 651 408"/>
                  <a:gd name="T211" fmla="*/ 651 h 442"/>
                  <a:gd name="T212" fmla="+- 0 4823 4321"/>
                  <a:gd name="T213" fmla="*/ T212 w 580"/>
                  <a:gd name="T214" fmla="+- 0 628 408"/>
                  <a:gd name="T215" fmla="*/ 628 h 442"/>
                  <a:gd name="T216" fmla="+- 0 4874 4321"/>
                  <a:gd name="T217" fmla="*/ T216 w 580"/>
                  <a:gd name="T218" fmla="+- 0 482 408"/>
                  <a:gd name="T219" fmla="*/ 482 h 442"/>
                  <a:gd name="T220" fmla="+- 0 4900 4321"/>
                  <a:gd name="T221" fmla="*/ T220 w 580"/>
                  <a:gd name="T222" fmla="+- 0 410 408"/>
                  <a:gd name="T223" fmla="*/ 410 h 442"/>
                  <a:gd name="T224" fmla="+- 0 4867 4321"/>
                  <a:gd name="T225" fmla="*/ T224 w 580"/>
                  <a:gd name="T226" fmla="+- 0 408 408"/>
                  <a:gd name="T227" fmla="*/ 408 h 442"/>
                  <a:gd name="T228" fmla="+- 0 4831 4321"/>
                  <a:gd name="T229" fmla="*/ T228 w 580"/>
                  <a:gd name="T230" fmla="+- 0 408 408"/>
                  <a:gd name="T231" fmla="*/ 408 h 442"/>
                  <a:gd name="T232" fmla="+- 0 4615 4321"/>
                  <a:gd name="T233" fmla="*/ T232 w 580"/>
                  <a:gd name="T234" fmla="+- 0 410 408"/>
                  <a:gd name="T235" fmla="*/ 410 h 442"/>
                  <a:gd name="T236" fmla="+- 0 4578 4321"/>
                  <a:gd name="T237" fmla="*/ T236 w 580"/>
                  <a:gd name="T238" fmla="+- 0 410 408"/>
                  <a:gd name="T239" fmla="*/ 410 h 442"/>
                  <a:gd name="T240" fmla="+- 0 4615 4321"/>
                  <a:gd name="T241" fmla="*/ T240 w 580"/>
                  <a:gd name="T242" fmla="+- 0 410 408"/>
                  <a:gd name="T243" fmla="*/ 410 h 442"/>
                  <a:gd name="T244" fmla="+- 0 4615 4321"/>
                  <a:gd name="T245" fmla="*/ T244 w 580"/>
                  <a:gd name="T246" fmla="+- 0 410 408"/>
                  <a:gd name="T247" fmla="*/ 410 h 4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580" h="442">
                    <a:moveTo>
                      <a:pt x="221" y="2"/>
                    </a:moveTo>
                    <a:lnTo>
                      <a:pt x="186" y="2"/>
                    </a:lnTo>
                    <a:lnTo>
                      <a:pt x="155" y="3"/>
                    </a:lnTo>
                    <a:lnTo>
                      <a:pt x="129" y="75"/>
                    </a:lnTo>
                    <a:lnTo>
                      <a:pt x="102" y="147"/>
                    </a:lnTo>
                    <a:lnTo>
                      <a:pt x="76" y="220"/>
                    </a:lnTo>
                    <a:lnTo>
                      <a:pt x="50" y="293"/>
                    </a:lnTo>
                    <a:lnTo>
                      <a:pt x="25" y="366"/>
                    </a:lnTo>
                    <a:lnTo>
                      <a:pt x="0" y="439"/>
                    </a:lnTo>
                    <a:lnTo>
                      <a:pt x="34" y="441"/>
                    </a:lnTo>
                    <a:lnTo>
                      <a:pt x="72" y="441"/>
                    </a:lnTo>
                    <a:lnTo>
                      <a:pt x="107" y="440"/>
                    </a:lnTo>
                    <a:lnTo>
                      <a:pt x="137" y="439"/>
                    </a:lnTo>
                    <a:lnTo>
                      <a:pt x="148" y="410"/>
                    </a:lnTo>
                    <a:lnTo>
                      <a:pt x="159" y="381"/>
                    </a:lnTo>
                    <a:lnTo>
                      <a:pt x="180" y="321"/>
                    </a:lnTo>
                    <a:lnTo>
                      <a:pt x="191" y="290"/>
                    </a:lnTo>
                    <a:lnTo>
                      <a:pt x="201" y="260"/>
                    </a:lnTo>
                    <a:lnTo>
                      <a:pt x="211" y="230"/>
                    </a:lnTo>
                    <a:lnTo>
                      <a:pt x="224" y="201"/>
                    </a:lnTo>
                    <a:lnTo>
                      <a:pt x="346" y="201"/>
                    </a:lnTo>
                    <a:lnTo>
                      <a:pt x="342" y="182"/>
                    </a:lnTo>
                    <a:lnTo>
                      <a:pt x="327" y="121"/>
                    </a:lnTo>
                    <a:lnTo>
                      <a:pt x="311" y="60"/>
                    </a:lnTo>
                    <a:lnTo>
                      <a:pt x="294" y="2"/>
                    </a:lnTo>
                    <a:lnTo>
                      <a:pt x="257" y="2"/>
                    </a:lnTo>
                    <a:lnTo>
                      <a:pt x="221" y="2"/>
                    </a:lnTo>
                    <a:close/>
                    <a:moveTo>
                      <a:pt x="346" y="201"/>
                    </a:moveTo>
                    <a:lnTo>
                      <a:pt x="224" y="201"/>
                    </a:lnTo>
                    <a:lnTo>
                      <a:pt x="236" y="264"/>
                    </a:lnTo>
                    <a:lnTo>
                      <a:pt x="250" y="324"/>
                    </a:lnTo>
                    <a:lnTo>
                      <a:pt x="267" y="382"/>
                    </a:lnTo>
                    <a:lnTo>
                      <a:pt x="285" y="439"/>
                    </a:lnTo>
                    <a:lnTo>
                      <a:pt x="354" y="438"/>
                    </a:lnTo>
                    <a:lnTo>
                      <a:pt x="388" y="438"/>
                    </a:lnTo>
                    <a:lnTo>
                      <a:pt x="422" y="436"/>
                    </a:lnTo>
                    <a:lnTo>
                      <a:pt x="449" y="365"/>
                    </a:lnTo>
                    <a:lnTo>
                      <a:pt x="476" y="293"/>
                    </a:lnTo>
                    <a:lnTo>
                      <a:pt x="494" y="243"/>
                    </a:lnTo>
                    <a:lnTo>
                      <a:pt x="356" y="243"/>
                    </a:lnTo>
                    <a:lnTo>
                      <a:pt x="346" y="201"/>
                    </a:lnTo>
                    <a:close/>
                    <a:moveTo>
                      <a:pt x="510" y="0"/>
                    </a:moveTo>
                    <a:lnTo>
                      <a:pt x="475" y="0"/>
                    </a:lnTo>
                    <a:lnTo>
                      <a:pt x="444" y="3"/>
                    </a:lnTo>
                    <a:lnTo>
                      <a:pt x="427" y="47"/>
                    </a:lnTo>
                    <a:lnTo>
                      <a:pt x="410" y="93"/>
                    </a:lnTo>
                    <a:lnTo>
                      <a:pt x="394" y="138"/>
                    </a:lnTo>
                    <a:lnTo>
                      <a:pt x="378" y="182"/>
                    </a:lnTo>
                    <a:lnTo>
                      <a:pt x="373" y="198"/>
                    </a:lnTo>
                    <a:lnTo>
                      <a:pt x="369" y="214"/>
                    </a:lnTo>
                    <a:lnTo>
                      <a:pt x="364" y="229"/>
                    </a:lnTo>
                    <a:lnTo>
                      <a:pt x="356" y="243"/>
                    </a:lnTo>
                    <a:lnTo>
                      <a:pt x="494" y="243"/>
                    </a:lnTo>
                    <a:lnTo>
                      <a:pt x="502" y="220"/>
                    </a:lnTo>
                    <a:lnTo>
                      <a:pt x="553" y="74"/>
                    </a:lnTo>
                    <a:lnTo>
                      <a:pt x="579" y="2"/>
                    </a:lnTo>
                    <a:lnTo>
                      <a:pt x="546" y="0"/>
                    </a:lnTo>
                    <a:lnTo>
                      <a:pt x="510" y="0"/>
                    </a:lnTo>
                    <a:close/>
                    <a:moveTo>
                      <a:pt x="294" y="2"/>
                    </a:moveTo>
                    <a:lnTo>
                      <a:pt x="257" y="2"/>
                    </a:lnTo>
                    <a:lnTo>
                      <a:pt x="294" y="2"/>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nvGrpSpPr>
            <p:cNvPr id="128" name="Group 127">
              <a:extLst>
                <a:ext uri="{FF2B5EF4-FFF2-40B4-BE49-F238E27FC236}">
                  <a16:creationId xmlns:a16="http://schemas.microsoft.com/office/drawing/2014/main" id="{7E7348CF-EEC0-4B39-BCCD-63F15A64C9F3}"/>
                </a:ext>
              </a:extLst>
            </p:cNvPr>
            <p:cNvGrpSpPr>
              <a:grpSpLocks/>
            </p:cNvGrpSpPr>
            <p:nvPr/>
          </p:nvGrpSpPr>
          <p:grpSpPr bwMode="auto">
            <a:xfrm>
              <a:off x="2244725" y="50165"/>
              <a:ext cx="784225" cy="283210"/>
              <a:chOff x="2244725" y="50165"/>
              <a:chExt cx="1235" cy="446"/>
            </a:xfrm>
          </p:grpSpPr>
          <p:sp>
            <p:nvSpPr>
              <p:cNvPr id="133" name="AutoShape 18">
                <a:extLst>
                  <a:ext uri="{FF2B5EF4-FFF2-40B4-BE49-F238E27FC236}">
                    <a16:creationId xmlns:a16="http://schemas.microsoft.com/office/drawing/2014/main" id="{0A35709F-8A90-4C09-B4FE-EF89CDBA9C74}"/>
                  </a:ext>
                </a:extLst>
              </p:cNvPr>
              <p:cNvSpPr>
                <a:spLocks/>
              </p:cNvSpPr>
              <p:nvPr/>
            </p:nvSpPr>
            <p:spPr bwMode="auto">
              <a:xfrm>
                <a:off x="2245489" y="50165"/>
                <a:ext cx="471" cy="444"/>
              </a:xfrm>
              <a:custGeom>
                <a:avLst/>
                <a:gdLst>
                  <a:gd name="T0" fmla="+- 0 6070 5798"/>
                  <a:gd name="T1" fmla="*/ T0 w 471"/>
                  <a:gd name="T2" fmla="+- 0 472 404"/>
                  <a:gd name="T3" fmla="*/ 472 h 444"/>
                  <a:gd name="T4" fmla="+- 0 5966 5798"/>
                  <a:gd name="T5" fmla="*/ T4 w 471"/>
                  <a:gd name="T6" fmla="+- 0 610 404"/>
                  <a:gd name="T7" fmla="*/ 610 h 444"/>
                  <a:gd name="T8" fmla="+- 0 5864 5798"/>
                  <a:gd name="T9" fmla="*/ T8 w 471"/>
                  <a:gd name="T10" fmla="+- 0 750 404"/>
                  <a:gd name="T11" fmla="*/ 750 h 444"/>
                  <a:gd name="T12" fmla="+- 0 5808 5798"/>
                  <a:gd name="T13" fmla="*/ T12 w 471"/>
                  <a:gd name="T14" fmla="+- 0 829 404"/>
                  <a:gd name="T15" fmla="*/ 829 h 444"/>
                  <a:gd name="T16" fmla="+- 0 5799 5798"/>
                  <a:gd name="T17" fmla="*/ T16 w 471"/>
                  <a:gd name="T18" fmla="+- 0 846 404"/>
                  <a:gd name="T19" fmla="*/ 846 h 444"/>
                  <a:gd name="T20" fmla="+- 0 5865 5798"/>
                  <a:gd name="T21" fmla="*/ T20 w 471"/>
                  <a:gd name="T22" fmla="+- 0 847 404"/>
                  <a:gd name="T23" fmla="*/ 847 h 444"/>
                  <a:gd name="T24" fmla="+- 0 5933 5798"/>
                  <a:gd name="T25" fmla="*/ T24 w 471"/>
                  <a:gd name="T26" fmla="+- 0 846 404"/>
                  <a:gd name="T27" fmla="*/ 846 h 444"/>
                  <a:gd name="T28" fmla="+- 0 5957 5798"/>
                  <a:gd name="T29" fmla="*/ T28 w 471"/>
                  <a:gd name="T30" fmla="+- 0 813 404"/>
                  <a:gd name="T31" fmla="*/ 813 h 444"/>
                  <a:gd name="T32" fmla="+- 0 5983 5798"/>
                  <a:gd name="T33" fmla="*/ T32 w 471"/>
                  <a:gd name="T34" fmla="+- 0 783 404"/>
                  <a:gd name="T35" fmla="*/ 783 h 444"/>
                  <a:gd name="T36" fmla="+- 0 6059 5798"/>
                  <a:gd name="T37" fmla="*/ T36 w 471"/>
                  <a:gd name="T38" fmla="+- 0 781 404"/>
                  <a:gd name="T39" fmla="*/ 781 h 444"/>
                  <a:gd name="T40" fmla="+- 0 6267 5798"/>
                  <a:gd name="T41" fmla="*/ T40 w 471"/>
                  <a:gd name="T42" fmla="+- 0 781 404"/>
                  <a:gd name="T43" fmla="*/ 781 h 444"/>
                  <a:gd name="T44" fmla="+- 0 6267 5798"/>
                  <a:gd name="T45" fmla="*/ T44 w 471"/>
                  <a:gd name="T46" fmla="+- 0 690 404"/>
                  <a:gd name="T47" fmla="*/ 690 h 444"/>
                  <a:gd name="T48" fmla="+- 0 6076 5798"/>
                  <a:gd name="T49" fmla="*/ T48 w 471"/>
                  <a:gd name="T50" fmla="+- 0 690 404"/>
                  <a:gd name="T51" fmla="*/ 690 h 444"/>
                  <a:gd name="T52" fmla="+- 0 6066 5798"/>
                  <a:gd name="T53" fmla="*/ T52 w 471"/>
                  <a:gd name="T54" fmla="+- 0 659 404"/>
                  <a:gd name="T55" fmla="*/ 659 h 444"/>
                  <a:gd name="T56" fmla="+- 0 6108 5798"/>
                  <a:gd name="T57" fmla="*/ T56 w 471"/>
                  <a:gd name="T58" fmla="+- 0 601 404"/>
                  <a:gd name="T59" fmla="*/ 601 h 444"/>
                  <a:gd name="T60" fmla="+- 0 6130 5798"/>
                  <a:gd name="T61" fmla="*/ T60 w 471"/>
                  <a:gd name="T62" fmla="+- 0 571 404"/>
                  <a:gd name="T63" fmla="*/ 571 h 444"/>
                  <a:gd name="T64" fmla="+- 0 6262 5798"/>
                  <a:gd name="T65" fmla="*/ T64 w 471"/>
                  <a:gd name="T66" fmla="+- 0 491 404"/>
                  <a:gd name="T67" fmla="*/ 491 h 444"/>
                  <a:gd name="T68" fmla="+- 0 6160 5798"/>
                  <a:gd name="T69" fmla="*/ T68 w 471"/>
                  <a:gd name="T70" fmla="+- 0 405 404"/>
                  <a:gd name="T71" fmla="*/ 405 h 444"/>
                  <a:gd name="T72" fmla="+- 0 5933 5798"/>
                  <a:gd name="T73" fmla="*/ T72 w 471"/>
                  <a:gd name="T74" fmla="+- 0 846 404"/>
                  <a:gd name="T75" fmla="*/ 846 h 444"/>
                  <a:gd name="T76" fmla="+- 0 5933 5798"/>
                  <a:gd name="T77" fmla="*/ T76 w 471"/>
                  <a:gd name="T78" fmla="+- 0 846 404"/>
                  <a:gd name="T79" fmla="*/ 846 h 444"/>
                  <a:gd name="T80" fmla="+- 0 6228 5798"/>
                  <a:gd name="T81" fmla="*/ T80 w 471"/>
                  <a:gd name="T82" fmla="+- 0 843 404"/>
                  <a:gd name="T83" fmla="*/ 843 h 444"/>
                  <a:gd name="T84" fmla="+- 0 6198 5798"/>
                  <a:gd name="T85" fmla="*/ T84 w 471"/>
                  <a:gd name="T86" fmla="+- 0 843 404"/>
                  <a:gd name="T87" fmla="*/ 843 h 444"/>
                  <a:gd name="T88" fmla="+- 0 6267 5798"/>
                  <a:gd name="T89" fmla="*/ T88 w 471"/>
                  <a:gd name="T90" fmla="+- 0 781 404"/>
                  <a:gd name="T91" fmla="*/ 781 h 444"/>
                  <a:gd name="T92" fmla="+- 0 6102 5798"/>
                  <a:gd name="T93" fmla="*/ T92 w 471"/>
                  <a:gd name="T94" fmla="+- 0 781 404"/>
                  <a:gd name="T95" fmla="*/ 781 h 444"/>
                  <a:gd name="T96" fmla="+- 0 6129 5798"/>
                  <a:gd name="T97" fmla="*/ T96 w 471"/>
                  <a:gd name="T98" fmla="+- 0 798 404"/>
                  <a:gd name="T99" fmla="*/ 798 h 444"/>
                  <a:gd name="T100" fmla="+- 0 6128 5798"/>
                  <a:gd name="T101" fmla="*/ T100 w 471"/>
                  <a:gd name="T102" fmla="+- 0 829 404"/>
                  <a:gd name="T103" fmla="*/ 829 h 444"/>
                  <a:gd name="T104" fmla="+- 0 6228 5798"/>
                  <a:gd name="T105" fmla="*/ T104 w 471"/>
                  <a:gd name="T106" fmla="+- 0 843 404"/>
                  <a:gd name="T107" fmla="*/ 843 h 444"/>
                  <a:gd name="T108" fmla="+- 0 6266 5798"/>
                  <a:gd name="T109" fmla="*/ T108 w 471"/>
                  <a:gd name="T110" fmla="+- 0 841 404"/>
                  <a:gd name="T111" fmla="*/ 841 h 444"/>
                  <a:gd name="T112" fmla="+- 0 6059 5798"/>
                  <a:gd name="T113" fmla="*/ T112 w 471"/>
                  <a:gd name="T114" fmla="+- 0 781 404"/>
                  <a:gd name="T115" fmla="*/ 781 h 444"/>
                  <a:gd name="T116" fmla="+- 0 6007 5798"/>
                  <a:gd name="T117" fmla="*/ T116 w 471"/>
                  <a:gd name="T118" fmla="+- 0 782 404"/>
                  <a:gd name="T119" fmla="*/ 782 h 444"/>
                  <a:gd name="T120" fmla="+- 0 6059 5798"/>
                  <a:gd name="T121" fmla="*/ T120 w 471"/>
                  <a:gd name="T122" fmla="+- 0 781 404"/>
                  <a:gd name="T123" fmla="*/ 781 h 444"/>
                  <a:gd name="T124" fmla="+- 0 6130 5798"/>
                  <a:gd name="T125" fmla="*/ T124 w 471"/>
                  <a:gd name="T126" fmla="+- 0 571 404"/>
                  <a:gd name="T127" fmla="*/ 571 h 444"/>
                  <a:gd name="T128" fmla="+- 0 6132 5798"/>
                  <a:gd name="T129" fmla="*/ T128 w 471"/>
                  <a:gd name="T130" fmla="+- 0 573 404"/>
                  <a:gd name="T131" fmla="*/ 573 h 444"/>
                  <a:gd name="T132" fmla="+- 0 6130 5798"/>
                  <a:gd name="T133" fmla="*/ T132 w 471"/>
                  <a:gd name="T134" fmla="+- 0 632 404"/>
                  <a:gd name="T135" fmla="*/ 632 h 444"/>
                  <a:gd name="T136" fmla="+- 0 6129 5798"/>
                  <a:gd name="T137" fmla="*/ T136 w 471"/>
                  <a:gd name="T138" fmla="+- 0 688 404"/>
                  <a:gd name="T139" fmla="*/ 688 h 444"/>
                  <a:gd name="T140" fmla="+- 0 6089 5798"/>
                  <a:gd name="T141" fmla="*/ T140 w 471"/>
                  <a:gd name="T142" fmla="+- 0 690 404"/>
                  <a:gd name="T143" fmla="*/ 690 h 444"/>
                  <a:gd name="T144" fmla="+- 0 6267 5798"/>
                  <a:gd name="T145" fmla="*/ T144 w 471"/>
                  <a:gd name="T146" fmla="+- 0 666 404"/>
                  <a:gd name="T147" fmla="*/ 666 h 444"/>
                  <a:gd name="T148" fmla="+- 0 6265 5798"/>
                  <a:gd name="T149" fmla="*/ T148 w 471"/>
                  <a:gd name="T150" fmla="+- 0 571 404"/>
                  <a:gd name="T151" fmla="*/ 571 h 444"/>
                  <a:gd name="T152" fmla="+- 0 6048 5798"/>
                  <a:gd name="T153" fmla="*/ T152 w 471"/>
                  <a:gd name="T154" fmla="+- 0 690 404"/>
                  <a:gd name="T155" fmla="*/ 690 h 444"/>
                  <a:gd name="T156" fmla="+- 0 6068 5798"/>
                  <a:gd name="T157" fmla="*/ T156 w 471"/>
                  <a:gd name="T158" fmla="+- 0 690 404"/>
                  <a:gd name="T159" fmla="*/ 690 h 444"/>
                  <a:gd name="T160" fmla="+- 0 6160 5798"/>
                  <a:gd name="T161" fmla="*/ T160 w 471"/>
                  <a:gd name="T162" fmla="+- 0 405 404"/>
                  <a:gd name="T163" fmla="*/ 405 h 444"/>
                  <a:gd name="T164" fmla="+- 0 6260 5798"/>
                  <a:gd name="T165" fmla="*/ T164 w 471"/>
                  <a:gd name="T166" fmla="+- 0 405 404"/>
                  <a:gd name="T167" fmla="*/ 405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471" h="444">
                    <a:moveTo>
                      <a:pt x="325" y="1"/>
                    </a:moveTo>
                    <a:lnTo>
                      <a:pt x="272" y="68"/>
                    </a:lnTo>
                    <a:lnTo>
                      <a:pt x="220" y="137"/>
                    </a:lnTo>
                    <a:lnTo>
                      <a:pt x="168" y="206"/>
                    </a:lnTo>
                    <a:lnTo>
                      <a:pt x="117" y="276"/>
                    </a:lnTo>
                    <a:lnTo>
                      <a:pt x="66" y="346"/>
                    </a:lnTo>
                    <a:lnTo>
                      <a:pt x="16" y="415"/>
                    </a:lnTo>
                    <a:lnTo>
                      <a:pt x="10" y="425"/>
                    </a:lnTo>
                    <a:lnTo>
                      <a:pt x="0" y="434"/>
                    </a:lnTo>
                    <a:lnTo>
                      <a:pt x="1" y="442"/>
                    </a:lnTo>
                    <a:lnTo>
                      <a:pt x="34" y="444"/>
                    </a:lnTo>
                    <a:lnTo>
                      <a:pt x="67" y="443"/>
                    </a:lnTo>
                    <a:lnTo>
                      <a:pt x="101" y="442"/>
                    </a:lnTo>
                    <a:lnTo>
                      <a:pt x="135" y="442"/>
                    </a:lnTo>
                    <a:lnTo>
                      <a:pt x="148" y="428"/>
                    </a:lnTo>
                    <a:lnTo>
                      <a:pt x="159" y="409"/>
                    </a:lnTo>
                    <a:lnTo>
                      <a:pt x="170" y="390"/>
                    </a:lnTo>
                    <a:lnTo>
                      <a:pt x="185" y="379"/>
                    </a:lnTo>
                    <a:lnTo>
                      <a:pt x="194" y="377"/>
                    </a:lnTo>
                    <a:lnTo>
                      <a:pt x="261" y="377"/>
                    </a:lnTo>
                    <a:lnTo>
                      <a:pt x="278" y="377"/>
                    </a:lnTo>
                    <a:lnTo>
                      <a:pt x="469" y="377"/>
                    </a:lnTo>
                    <a:lnTo>
                      <a:pt x="470" y="350"/>
                    </a:lnTo>
                    <a:lnTo>
                      <a:pt x="469" y="286"/>
                    </a:lnTo>
                    <a:lnTo>
                      <a:pt x="291" y="286"/>
                    </a:lnTo>
                    <a:lnTo>
                      <a:pt x="278" y="286"/>
                    </a:lnTo>
                    <a:lnTo>
                      <a:pt x="250" y="286"/>
                    </a:lnTo>
                    <a:lnTo>
                      <a:pt x="268" y="255"/>
                    </a:lnTo>
                    <a:lnTo>
                      <a:pt x="289" y="226"/>
                    </a:lnTo>
                    <a:lnTo>
                      <a:pt x="310" y="197"/>
                    </a:lnTo>
                    <a:lnTo>
                      <a:pt x="329" y="168"/>
                    </a:lnTo>
                    <a:lnTo>
                      <a:pt x="332" y="167"/>
                    </a:lnTo>
                    <a:lnTo>
                      <a:pt x="467" y="167"/>
                    </a:lnTo>
                    <a:lnTo>
                      <a:pt x="464" y="87"/>
                    </a:lnTo>
                    <a:lnTo>
                      <a:pt x="462" y="1"/>
                    </a:lnTo>
                    <a:lnTo>
                      <a:pt x="362" y="1"/>
                    </a:lnTo>
                    <a:lnTo>
                      <a:pt x="325" y="1"/>
                    </a:lnTo>
                    <a:close/>
                    <a:moveTo>
                      <a:pt x="135" y="442"/>
                    </a:moveTo>
                    <a:lnTo>
                      <a:pt x="101" y="442"/>
                    </a:lnTo>
                    <a:lnTo>
                      <a:pt x="135" y="442"/>
                    </a:lnTo>
                    <a:close/>
                    <a:moveTo>
                      <a:pt x="430" y="439"/>
                    </a:moveTo>
                    <a:lnTo>
                      <a:pt x="366" y="439"/>
                    </a:lnTo>
                    <a:lnTo>
                      <a:pt x="400" y="439"/>
                    </a:lnTo>
                    <a:lnTo>
                      <a:pt x="430" y="439"/>
                    </a:lnTo>
                    <a:close/>
                    <a:moveTo>
                      <a:pt x="469" y="377"/>
                    </a:moveTo>
                    <a:lnTo>
                      <a:pt x="278" y="377"/>
                    </a:lnTo>
                    <a:lnTo>
                      <a:pt x="304" y="377"/>
                    </a:lnTo>
                    <a:lnTo>
                      <a:pt x="329" y="379"/>
                    </a:lnTo>
                    <a:lnTo>
                      <a:pt x="331" y="394"/>
                    </a:lnTo>
                    <a:lnTo>
                      <a:pt x="331" y="410"/>
                    </a:lnTo>
                    <a:lnTo>
                      <a:pt x="330" y="425"/>
                    </a:lnTo>
                    <a:lnTo>
                      <a:pt x="331" y="439"/>
                    </a:lnTo>
                    <a:lnTo>
                      <a:pt x="430" y="439"/>
                    </a:lnTo>
                    <a:lnTo>
                      <a:pt x="435" y="439"/>
                    </a:lnTo>
                    <a:lnTo>
                      <a:pt x="468" y="437"/>
                    </a:lnTo>
                    <a:lnTo>
                      <a:pt x="469" y="377"/>
                    </a:lnTo>
                    <a:close/>
                    <a:moveTo>
                      <a:pt x="261" y="377"/>
                    </a:moveTo>
                    <a:lnTo>
                      <a:pt x="194" y="377"/>
                    </a:lnTo>
                    <a:lnTo>
                      <a:pt x="209" y="378"/>
                    </a:lnTo>
                    <a:lnTo>
                      <a:pt x="250" y="377"/>
                    </a:lnTo>
                    <a:lnTo>
                      <a:pt x="261" y="377"/>
                    </a:lnTo>
                    <a:close/>
                    <a:moveTo>
                      <a:pt x="467" y="167"/>
                    </a:moveTo>
                    <a:lnTo>
                      <a:pt x="332" y="167"/>
                    </a:lnTo>
                    <a:lnTo>
                      <a:pt x="332" y="169"/>
                    </a:lnTo>
                    <a:lnTo>
                      <a:pt x="334" y="169"/>
                    </a:lnTo>
                    <a:lnTo>
                      <a:pt x="333" y="198"/>
                    </a:lnTo>
                    <a:lnTo>
                      <a:pt x="332" y="228"/>
                    </a:lnTo>
                    <a:lnTo>
                      <a:pt x="332" y="257"/>
                    </a:lnTo>
                    <a:lnTo>
                      <a:pt x="331" y="284"/>
                    </a:lnTo>
                    <a:lnTo>
                      <a:pt x="312" y="286"/>
                    </a:lnTo>
                    <a:lnTo>
                      <a:pt x="291" y="286"/>
                    </a:lnTo>
                    <a:lnTo>
                      <a:pt x="469" y="286"/>
                    </a:lnTo>
                    <a:lnTo>
                      <a:pt x="469" y="262"/>
                    </a:lnTo>
                    <a:lnTo>
                      <a:pt x="467" y="174"/>
                    </a:lnTo>
                    <a:lnTo>
                      <a:pt x="467" y="167"/>
                    </a:lnTo>
                    <a:close/>
                    <a:moveTo>
                      <a:pt x="270" y="286"/>
                    </a:moveTo>
                    <a:lnTo>
                      <a:pt x="250" y="286"/>
                    </a:lnTo>
                    <a:lnTo>
                      <a:pt x="278" y="286"/>
                    </a:lnTo>
                    <a:lnTo>
                      <a:pt x="270" y="286"/>
                    </a:lnTo>
                    <a:close/>
                    <a:moveTo>
                      <a:pt x="427" y="0"/>
                    </a:moveTo>
                    <a:lnTo>
                      <a:pt x="362" y="1"/>
                    </a:lnTo>
                    <a:lnTo>
                      <a:pt x="462" y="1"/>
                    </a:lnTo>
                    <a:lnTo>
                      <a:pt x="427"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4" name="AutoShape 19">
                <a:extLst>
                  <a:ext uri="{FF2B5EF4-FFF2-40B4-BE49-F238E27FC236}">
                    <a16:creationId xmlns:a16="http://schemas.microsoft.com/office/drawing/2014/main" id="{EFD32D55-F5D1-42CE-B563-5BDFFC1AE883}"/>
                  </a:ext>
                </a:extLst>
              </p:cNvPr>
              <p:cNvSpPr>
                <a:spLocks/>
              </p:cNvSpPr>
              <p:nvPr/>
            </p:nvSpPr>
            <p:spPr bwMode="auto">
              <a:xfrm>
                <a:off x="2245062" y="50167"/>
                <a:ext cx="527" cy="444"/>
              </a:xfrm>
              <a:custGeom>
                <a:avLst/>
                <a:gdLst>
                  <a:gd name="T0" fmla="+- 0 5561 5370"/>
                  <a:gd name="T1" fmla="*/ T0 w 527"/>
                  <a:gd name="T2" fmla="+- 0 408 405"/>
                  <a:gd name="T3" fmla="*/ 408 h 444"/>
                  <a:gd name="T4" fmla="+- 0 5501 5370"/>
                  <a:gd name="T5" fmla="*/ T4 w 527"/>
                  <a:gd name="T6" fmla="+- 0 483 405"/>
                  <a:gd name="T7" fmla="*/ 483 h 444"/>
                  <a:gd name="T8" fmla="+- 0 5448 5370"/>
                  <a:gd name="T9" fmla="*/ T8 w 527"/>
                  <a:gd name="T10" fmla="+- 0 628 405"/>
                  <a:gd name="T11" fmla="*/ 628 h 444"/>
                  <a:gd name="T12" fmla="+- 0 5396 5370"/>
                  <a:gd name="T13" fmla="*/ T12 w 527"/>
                  <a:gd name="T14" fmla="+- 0 774 405"/>
                  <a:gd name="T15" fmla="*/ 774 h 444"/>
                  <a:gd name="T16" fmla="+- 0 5406 5370"/>
                  <a:gd name="T17" fmla="*/ T16 w 527"/>
                  <a:gd name="T18" fmla="+- 0 849 405"/>
                  <a:gd name="T19" fmla="*/ 849 h 444"/>
                  <a:gd name="T20" fmla="+- 0 5477 5370"/>
                  <a:gd name="T21" fmla="*/ T20 w 527"/>
                  <a:gd name="T22" fmla="+- 0 848 405"/>
                  <a:gd name="T23" fmla="*/ 848 h 444"/>
                  <a:gd name="T24" fmla="+- 0 5524 5370"/>
                  <a:gd name="T25" fmla="*/ T24 w 527"/>
                  <a:gd name="T26" fmla="+- 0 809 405"/>
                  <a:gd name="T27" fmla="*/ 809 h 444"/>
                  <a:gd name="T28" fmla="+- 0 5550 5370"/>
                  <a:gd name="T29" fmla="*/ T28 w 527"/>
                  <a:gd name="T30" fmla="+- 0 731 405"/>
                  <a:gd name="T31" fmla="*/ 731 h 444"/>
                  <a:gd name="T32" fmla="+- 0 5610 5370"/>
                  <a:gd name="T33" fmla="*/ T32 w 527"/>
                  <a:gd name="T34" fmla="+- 0 692 405"/>
                  <a:gd name="T35" fmla="*/ 692 h 444"/>
                  <a:gd name="T36" fmla="+- 0 5805 5370"/>
                  <a:gd name="T37" fmla="*/ T36 w 527"/>
                  <a:gd name="T38" fmla="+- 0 671 405"/>
                  <a:gd name="T39" fmla="*/ 671 h 444"/>
                  <a:gd name="T40" fmla="+- 0 5782 5370"/>
                  <a:gd name="T41" fmla="*/ T40 w 527"/>
                  <a:gd name="T42" fmla="+- 0 649 405"/>
                  <a:gd name="T43" fmla="*/ 649 h 444"/>
                  <a:gd name="T44" fmla="+- 0 5820 5370"/>
                  <a:gd name="T45" fmla="*/ T44 w 527"/>
                  <a:gd name="T46" fmla="+- 0 619 405"/>
                  <a:gd name="T47" fmla="*/ 619 h 444"/>
                  <a:gd name="T48" fmla="+- 0 5652 5370"/>
                  <a:gd name="T49" fmla="*/ T48 w 527"/>
                  <a:gd name="T50" fmla="+- 0 601 405"/>
                  <a:gd name="T51" fmla="*/ 601 h 444"/>
                  <a:gd name="T52" fmla="+- 0 5605 5370"/>
                  <a:gd name="T53" fmla="*/ T52 w 527"/>
                  <a:gd name="T54" fmla="+- 0 575 405"/>
                  <a:gd name="T55" fmla="*/ 575 h 444"/>
                  <a:gd name="T56" fmla="+- 0 5621 5370"/>
                  <a:gd name="T57" fmla="*/ T56 w 527"/>
                  <a:gd name="T58" fmla="+- 0 531 405"/>
                  <a:gd name="T59" fmla="*/ 531 h 444"/>
                  <a:gd name="T60" fmla="+- 0 5667 5370"/>
                  <a:gd name="T61" fmla="*/ T60 w 527"/>
                  <a:gd name="T62" fmla="+- 0 509 405"/>
                  <a:gd name="T63" fmla="*/ 509 h 444"/>
                  <a:gd name="T64" fmla="+- 0 5894 5370"/>
                  <a:gd name="T65" fmla="*/ T64 w 527"/>
                  <a:gd name="T66" fmla="+- 0 509 405"/>
                  <a:gd name="T67" fmla="*/ 509 h 444"/>
                  <a:gd name="T68" fmla="+- 0 5897 5370"/>
                  <a:gd name="T69" fmla="*/ T68 w 527"/>
                  <a:gd name="T70" fmla="+- 0 490 405"/>
                  <a:gd name="T71" fmla="*/ 490 h 444"/>
                  <a:gd name="T72" fmla="+- 0 5892 5370"/>
                  <a:gd name="T73" fmla="*/ T72 w 527"/>
                  <a:gd name="T74" fmla="+- 0 466 405"/>
                  <a:gd name="T75" fmla="*/ 466 h 444"/>
                  <a:gd name="T76" fmla="+- 0 5803 5370"/>
                  <a:gd name="T77" fmla="*/ T76 w 527"/>
                  <a:gd name="T78" fmla="+- 0 409 405"/>
                  <a:gd name="T79" fmla="*/ 409 h 444"/>
                  <a:gd name="T80" fmla="+- 0 5633 5370"/>
                  <a:gd name="T81" fmla="*/ T80 w 527"/>
                  <a:gd name="T82" fmla="+- 0 408 405"/>
                  <a:gd name="T83" fmla="*/ 408 h 444"/>
                  <a:gd name="T84" fmla="+- 0 5809 5370"/>
                  <a:gd name="T85" fmla="*/ T84 w 527"/>
                  <a:gd name="T86" fmla="+- 0 692 405"/>
                  <a:gd name="T87" fmla="*/ 692 h 444"/>
                  <a:gd name="T88" fmla="+- 0 5631 5370"/>
                  <a:gd name="T89" fmla="*/ T88 w 527"/>
                  <a:gd name="T90" fmla="+- 0 693 405"/>
                  <a:gd name="T91" fmla="*/ 693 h 444"/>
                  <a:gd name="T92" fmla="+- 0 5666 5370"/>
                  <a:gd name="T93" fmla="*/ T92 w 527"/>
                  <a:gd name="T94" fmla="+- 0 725 405"/>
                  <a:gd name="T95" fmla="*/ 725 h 444"/>
                  <a:gd name="T96" fmla="+- 0 5648 5370"/>
                  <a:gd name="T97" fmla="*/ T96 w 527"/>
                  <a:gd name="T98" fmla="+- 0 808 405"/>
                  <a:gd name="T99" fmla="*/ 808 h 444"/>
                  <a:gd name="T100" fmla="+- 0 5671 5370"/>
                  <a:gd name="T101" fmla="*/ T100 w 527"/>
                  <a:gd name="T102" fmla="+- 0 847 405"/>
                  <a:gd name="T103" fmla="*/ 847 h 444"/>
                  <a:gd name="T104" fmla="+- 0 5782 5370"/>
                  <a:gd name="T105" fmla="*/ T104 w 527"/>
                  <a:gd name="T106" fmla="+- 0 844 405"/>
                  <a:gd name="T107" fmla="*/ 844 h 444"/>
                  <a:gd name="T108" fmla="+- 0 5802 5370"/>
                  <a:gd name="T109" fmla="*/ T108 w 527"/>
                  <a:gd name="T110" fmla="+- 0 757 405"/>
                  <a:gd name="T111" fmla="*/ 757 h 444"/>
                  <a:gd name="T112" fmla="+- 0 5809 5370"/>
                  <a:gd name="T113" fmla="*/ T112 w 527"/>
                  <a:gd name="T114" fmla="+- 0 692 405"/>
                  <a:gd name="T115" fmla="*/ 692 h 444"/>
                  <a:gd name="T116" fmla="+- 0 5706 5370"/>
                  <a:gd name="T117" fmla="*/ T116 w 527"/>
                  <a:gd name="T118" fmla="+- 0 509 405"/>
                  <a:gd name="T119" fmla="*/ 509 h 444"/>
                  <a:gd name="T120" fmla="+- 0 5744 5370"/>
                  <a:gd name="T121" fmla="*/ T120 w 527"/>
                  <a:gd name="T122" fmla="+- 0 544 405"/>
                  <a:gd name="T123" fmla="*/ 544 h 444"/>
                  <a:gd name="T124" fmla="+- 0 5697 5370"/>
                  <a:gd name="T125" fmla="*/ T124 w 527"/>
                  <a:gd name="T126" fmla="+- 0 595 405"/>
                  <a:gd name="T127" fmla="*/ 595 h 444"/>
                  <a:gd name="T128" fmla="+- 0 5841 5370"/>
                  <a:gd name="T129" fmla="*/ T128 w 527"/>
                  <a:gd name="T130" fmla="+- 0 601 405"/>
                  <a:gd name="T131" fmla="*/ 601 h 444"/>
                  <a:gd name="T132" fmla="+- 0 5885 5370"/>
                  <a:gd name="T133" fmla="*/ T132 w 527"/>
                  <a:gd name="T134" fmla="+- 0 546 405"/>
                  <a:gd name="T135" fmla="*/ 546 h 444"/>
                  <a:gd name="T136" fmla="+- 0 5735 5370"/>
                  <a:gd name="T137" fmla="*/ T136 w 527"/>
                  <a:gd name="T138" fmla="+- 0 405 405"/>
                  <a:gd name="T139" fmla="*/ 405 h 444"/>
                  <a:gd name="T140" fmla="+- 0 5633 5370"/>
                  <a:gd name="T141" fmla="*/ T140 w 527"/>
                  <a:gd name="T142" fmla="+- 0 408 405"/>
                  <a:gd name="T143" fmla="*/ 408 h 444"/>
                  <a:gd name="T144" fmla="+- 0 5735 5370"/>
                  <a:gd name="T145" fmla="*/ T144 w 527"/>
                  <a:gd name="T146" fmla="+- 0 405 405"/>
                  <a:gd name="T147" fmla="*/ 405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527" h="444">
                    <a:moveTo>
                      <a:pt x="227" y="3"/>
                    </a:moveTo>
                    <a:lnTo>
                      <a:pt x="191" y="3"/>
                    </a:lnTo>
                    <a:lnTo>
                      <a:pt x="158" y="6"/>
                    </a:lnTo>
                    <a:lnTo>
                      <a:pt x="131" y="78"/>
                    </a:lnTo>
                    <a:lnTo>
                      <a:pt x="105" y="151"/>
                    </a:lnTo>
                    <a:lnTo>
                      <a:pt x="78" y="223"/>
                    </a:lnTo>
                    <a:lnTo>
                      <a:pt x="52" y="296"/>
                    </a:lnTo>
                    <a:lnTo>
                      <a:pt x="26" y="369"/>
                    </a:lnTo>
                    <a:lnTo>
                      <a:pt x="0" y="442"/>
                    </a:lnTo>
                    <a:lnTo>
                      <a:pt x="36" y="444"/>
                    </a:lnTo>
                    <a:lnTo>
                      <a:pt x="72" y="444"/>
                    </a:lnTo>
                    <a:lnTo>
                      <a:pt x="107" y="443"/>
                    </a:lnTo>
                    <a:lnTo>
                      <a:pt x="139" y="441"/>
                    </a:lnTo>
                    <a:lnTo>
                      <a:pt x="154" y="404"/>
                    </a:lnTo>
                    <a:lnTo>
                      <a:pt x="167" y="365"/>
                    </a:lnTo>
                    <a:lnTo>
                      <a:pt x="180" y="326"/>
                    </a:lnTo>
                    <a:lnTo>
                      <a:pt x="195" y="290"/>
                    </a:lnTo>
                    <a:lnTo>
                      <a:pt x="240" y="287"/>
                    </a:lnTo>
                    <a:lnTo>
                      <a:pt x="439" y="287"/>
                    </a:lnTo>
                    <a:lnTo>
                      <a:pt x="435" y="266"/>
                    </a:lnTo>
                    <a:lnTo>
                      <a:pt x="429" y="258"/>
                    </a:lnTo>
                    <a:lnTo>
                      <a:pt x="412" y="244"/>
                    </a:lnTo>
                    <a:lnTo>
                      <a:pt x="407" y="237"/>
                    </a:lnTo>
                    <a:lnTo>
                      <a:pt x="450" y="214"/>
                    </a:lnTo>
                    <a:lnTo>
                      <a:pt x="471" y="196"/>
                    </a:lnTo>
                    <a:lnTo>
                      <a:pt x="282" y="196"/>
                    </a:lnTo>
                    <a:lnTo>
                      <a:pt x="229" y="193"/>
                    </a:lnTo>
                    <a:lnTo>
                      <a:pt x="235" y="170"/>
                    </a:lnTo>
                    <a:lnTo>
                      <a:pt x="243" y="147"/>
                    </a:lnTo>
                    <a:lnTo>
                      <a:pt x="251" y="126"/>
                    </a:lnTo>
                    <a:lnTo>
                      <a:pt x="261" y="106"/>
                    </a:lnTo>
                    <a:lnTo>
                      <a:pt x="297" y="104"/>
                    </a:lnTo>
                    <a:lnTo>
                      <a:pt x="336" y="104"/>
                    </a:lnTo>
                    <a:lnTo>
                      <a:pt x="524" y="104"/>
                    </a:lnTo>
                    <a:lnTo>
                      <a:pt x="527" y="93"/>
                    </a:lnTo>
                    <a:lnTo>
                      <a:pt x="527" y="85"/>
                    </a:lnTo>
                    <a:lnTo>
                      <a:pt x="526" y="71"/>
                    </a:lnTo>
                    <a:lnTo>
                      <a:pt x="522" y="61"/>
                    </a:lnTo>
                    <a:lnTo>
                      <a:pt x="488" y="22"/>
                    </a:lnTo>
                    <a:lnTo>
                      <a:pt x="433" y="4"/>
                    </a:lnTo>
                    <a:lnTo>
                      <a:pt x="419" y="3"/>
                    </a:lnTo>
                    <a:lnTo>
                      <a:pt x="263" y="3"/>
                    </a:lnTo>
                    <a:lnTo>
                      <a:pt x="227" y="3"/>
                    </a:lnTo>
                    <a:close/>
                    <a:moveTo>
                      <a:pt x="439" y="287"/>
                    </a:moveTo>
                    <a:lnTo>
                      <a:pt x="240" y="287"/>
                    </a:lnTo>
                    <a:lnTo>
                      <a:pt x="261" y="288"/>
                    </a:lnTo>
                    <a:lnTo>
                      <a:pt x="278" y="293"/>
                    </a:lnTo>
                    <a:lnTo>
                      <a:pt x="296" y="320"/>
                    </a:lnTo>
                    <a:lnTo>
                      <a:pt x="291" y="360"/>
                    </a:lnTo>
                    <a:lnTo>
                      <a:pt x="278" y="403"/>
                    </a:lnTo>
                    <a:lnTo>
                      <a:pt x="271" y="439"/>
                    </a:lnTo>
                    <a:lnTo>
                      <a:pt x="301" y="442"/>
                    </a:lnTo>
                    <a:lnTo>
                      <a:pt x="335" y="442"/>
                    </a:lnTo>
                    <a:lnTo>
                      <a:pt x="412" y="439"/>
                    </a:lnTo>
                    <a:lnTo>
                      <a:pt x="418" y="396"/>
                    </a:lnTo>
                    <a:lnTo>
                      <a:pt x="432" y="352"/>
                    </a:lnTo>
                    <a:lnTo>
                      <a:pt x="442" y="308"/>
                    </a:lnTo>
                    <a:lnTo>
                      <a:pt x="439" y="287"/>
                    </a:lnTo>
                    <a:close/>
                    <a:moveTo>
                      <a:pt x="524" y="104"/>
                    </a:moveTo>
                    <a:lnTo>
                      <a:pt x="336" y="104"/>
                    </a:lnTo>
                    <a:lnTo>
                      <a:pt x="365" y="113"/>
                    </a:lnTo>
                    <a:lnTo>
                      <a:pt x="374" y="139"/>
                    </a:lnTo>
                    <a:lnTo>
                      <a:pt x="358" y="172"/>
                    </a:lnTo>
                    <a:lnTo>
                      <a:pt x="327" y="190"/>
                    </a:lnTo>
                    <a:lnTo>
                      <a:pt x="282" y="196"/>
                    </a:lnTo>
                    <a:lnTo>
                      <a:pt x="471" y="196"/>
                    </a:lnTo>
                    <a:lnTo>
                      <a:pt x="488" y="181"/>
                    </a:lnTo>
                    <a:lnTo>
                      <a:pt x="515" y="141"/>
                    </a:lnTo>
                    <a:lnTo>
                      <a:pt x="524" y="104"/>
                    </a:lnTo>
                    <a:close/>
                    <a:moveTo>
                      <a:pt x="365" y="0"/>
                    </a:moveTo>
                    <a:lnTo>
                      <a:pt x="295" y="3"/>
                    </a:lnTo>
                    <a:lnTo>
                      <a:pt x="263" y="3"/>
                    </a:lnTo>
                    <a:lnTo>
                      <a:pt x="419" y="3"/>
                    </a:lnTo>
                    <a:lnTo>
                      <a:pt x="365"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5" name="AutoShape 20">
                <a:extLst>
                  <a:ext uri="{FF2B5EF4-FFF2-40B4-BE49-F238E27FC236}">
                    <a16:creationId xmlns:a16="http://schemas.microsoft.com/office/drawing/2014/main" id="{06FECE58-BB91-4210-B88D-BCA78AA5297C}"/>
                  </a:ext>
                </a:extLst>
              </p:cNvPr>
              <p:cNvSpPr>
                <a:spLocks/>
              </p:cNvSpPr>
              <p:nvPr/>
            </p:nvSpPr>
            <p:spPr bwMode="auto">
              <a:xfrm>
                <a:off x="2244725" y="50166"/>
                <a:ext cx="465" cy="441"/>
              </a:xfrm>
              <a:custGeom>
                <a:avLst/>
                <a:gdLst>
                  <a:gd name="T0" fmla="+- 0 5171 5034"/>
                  <a:gd name="T1" fmla="*/ T0 w 465"/>
                  <a:gd name="T2" fmla="+- 0 846 405"/>
                  <a:gd name="T3" fmla="*/ 846 h 441"/>
                  <a:gd name="T4" fmla="+- 0 5097 5034"/>
                  <a:gd name="T5" fmla="*/ T4 w 465"/>
                  <a:gd name="T6" fmla="+- 0 846 405"/>
                  <a:gd name="T7" fmla="*/ 846 h 441"/>
                  <a:gd name="T8" fmla="+- 0 5132 5034"/>
                  <a:gd name="T9" fmla="*/ T8 w 465"/>
                  <a:gd name="T10" fmla="+- 0 846 405"/>
                  <a:gd name="T11" fmla="*/ 846 h 441"/>
                  <a:gd name="T12" fmla="+- 0 5166 5034"/>
                  <a:gd name="T13" fmla="*/ T12 w 465"/>
                  <a:gd name="T14" fmla="+- 0 846 405"/>
                  <a:gd name="T15" fmla="*/ 846 h 441"/>
                  <a:gd name="T16" fmla="+- 0 5171 5034"/>
                  <a:gd name="T17" fmla="*/ T16 w 465"/>
                  <a:gd name="T18" fmla="+- 0 846 405"/>
                  <a:gd name="T19" fmla="*/ 846 h 441"/>
                  <a:gd name="T20" fmla="+- 0 5319 5034"/>
                  <a:gd name="T21" fmla="*/ T20 w 465"/>
                  <a:gd name="T22" fmla="+- 0 522 405"/>
                  <a:gd name="T23" fmla="*/ 522 h 441"/>
                  <a:gd name="T24" fmla="+- 0 5140 5034"/>
                  <a:gd name="T25" fmla="*/ T24 w 465"/>
                  <a:gd name="T26" fmla="+- 0 522 405"/>
                  <a:gd name="T27" fmla="*/ 522 h 441"/>
                  <a:gd name="T28" fmla="+- 0 5173 5034"/>
                  <a:gd name="T29" fmla="*/ T28 w 465"/>
                  <a:gd name="T30" fmla="+- 0 525 405"/>
                  <a:gd name="T31" fmla="*/ 525 h 441"/>
                  <a:gd name="T32" fmla="+- 0 5145 5034"/>
                  <a:gd name="T33" fmla="*/ T32 w 465"/>
                  <a:gd name="T34" fmla="+- 0 606 405"/>
                  <a:gd name="T35" fmla="*/ 606 h 441"/>
                  <a:gd name="T36" fmla="+- 0 5116 5034"/>
                  <a:gd name="T37" fmla="*/ T36 w 465"/>
                  <a:gd name="T38" fmla="+- 0 686 405"/>
                  <a:gd name="T39" fmla="*/ 686 h 441"/>
                  <a:gd name="T40" fmla="+- 0 5087 5034"/>
                  <a:gd name="T41" fmla="*/ T40 w 465"/>
                  <a:gd name="T42" fmla="+- 0 765 405"/>
                  <a:gd name="T43" fmla="*/ 765 h 441"/>
                  <a:gd name="T44" fmla="+- 0 5062 5034"/>
                  <a:gd name="T45" fmla="*/ T44 w 465"/>
                  <a:gd name="T46" fmla="+- 0 846 405"/>
                  <a:gd name="T47" fmla="*/ 846 h 441"/>
                  <a:gd name="T48" fmla="+- 0 5171 5034"/>
                  <a:gd name="T49" fmla="*/ T48 w 465"/>
                  <a:gd name="T50" fmla="+- 0 846 405"/>
                  <a:gd name="T51" fmla="*/ 846 h 441"/>
                  <a:gd name="T52" fmla="+- 0 5199 5034"/>
                  <a:gd name="T53" fmla="*/ T52 w 465"/>
                  <a:gd name="T54" fmla="+- 0 844 405"/>
                  <a:gd name="T55" fmla="*/ 844 h 441"/>
                  <a:gd name="T56" fmla="+- 0 5229 5034"/>
                  <a:gd name="T57" fmla="*/ T56 w 465"/>
                  <a:gd name="T58" fmla="+- 0 763 405"/>
                  <a:gd name="T59" fmla="*/ 763 h 441"/>
                  <a:gd name="T60" fmla="+- 0 5258 5034"/>
                  <a:gd name="T61" fmla="*/ T60 w 465"/>
                  <a:gd name="T62" fmla="+- 0 682 405"/>
                  <a:gd name="T63" fmla="*/ 682 h 441"/>
                  <a:gd name="T64" fmla="+- 0 5288 5034"/>
                  <a:gd name="T65" fmla="*/ T64 w 465"/>
                  <a:gd name="T66" fmla="+- 0 601 405"/>
                  <a:gd name="T67" fmla="*/ 601 h 441"/>
                  <a:gd name="T68" fmla="+- 0 5319 5034"/>
                  <a:gd name="T69" fmla="*/ T68 w 465"/>
                  <a:gd name="T70" fmla="+- 0 522 405"/>
                  <a:gd name="T71" fmla="*/ 522 h 441"/>
                  <a:gd name="T72" fmla="+- 0 5498 5034"/>
                  <a:gd name="T73" fmla="*/ T72 w 465"/>
                  <a:gd name="T74" fmla="+- 0 405 405"/>
                  <a:gd name="T75" fmla="*/ 405 h 441"/>
                  <a:gd name="T76" fmla="+- 0 5156 5034"/>
                  <a:gd name="T77" fmla="*/ T76 w 465"/>
                  <a:gd name="T78" fmla="+- 0 408 405"/>
                  <a:gd name="T79" fmla="*/ 408 h 441"/>
                  <a:gd name="T80" fmla="+- 0 5073 5034"/>
                  <a:gd name="T81" fmla="*/ T80 w 465"/>
                  <a:gd name="T82" fmla="+- 0 410 405"/>
                  <a:gd name="T83" fmla="*/ 410 h 441"/>
                  <a:gd name="T84" fmla="+- 0 5062 5034"/>
                  <a:gd name="T85" fmla="*/ T84 w 465"/>
                  <a:gd name="T86" fmla="+- 0 437 405"/>
                  <a:gd name="T87" fmla="*/ 437 h 441"/>
                  <a:gd name="T88" fmla="+- 0 5052 5034"/>
                  <a:gd name="T89" fmla="*/ T88 w 465"/>
                  <a:gd name="T90" fmla="+- 0 465 405"/>
                  <a:gd name="T91" fmla="*/ 465 h 441"/>
                  <a:gd name="T92" fmla="+- 0 5042 5034"/>
                  <a:gd name="T93" fmla="*/ T92 w 465"/>
                  <a:gd name="T94" fmla="+- 0 493 405"/>
                  <a:gd name="T95" fmla="*/ 493 h 441"/>
                  <a:gd name="T96" fmla="+- 0 5034 5034"/>
                  <a:gd name="T97" fmla="*/ T96 w 465"/>
                  <a:gd name="T98" fmla="+- 0 523 405"/>
                  <a:gd name="T99" fmla="*/ 523 h 441"/>
                  <a:gd name="T100" fmla="+- 0 5070 5034"/>
                  <a:gd name="T101" fmla="*/ T100 w 465"/>
                  <a:gd name="T102" fmla="+- 0 524 405"/>
                  <a:gd name="T103" fmla="*/ 524 h 441"/>
                  <a:gd name="T104" fmla="+- 0 5106 5034"/>
                  <a:gd name="T105" fmla="*/ T104 w 465"/>
                  <a:gd name="T106" fmla="+- 0 523 405"/>
                  <a:gd name="T107" fmla="*/ 523 h 441"/>
                  <a:gd name="T108" fmla="+- 0 5140 5034"/>
                  <a:gd name="T109" fmla="*/ T108 w 465"/>
                  <a:gd name="T110" fmla="+- 0 522 405"/>
                  <a:gd name="T111" fmla="*/ 522 h 441"/>
                  <a:gd name="T112" fmla="+- 0 5319 5034"/>
                  <a:gd name="T113" fmla="*/ T112 w 465"/>
                  <a:gd name="T114" fmla="+- 0 522 405"/>
                  <a:gd name="T115" fmla="*/ 522 h 441"/>
                  <a:gd name="T116" fmla="+- 0 5319 5034"/>
                  <a:gd name="T117" fmla="*/ T116 w 465"/>
                  <a:gd name="T118" fmla="+- 0 522 405"/>
                  <a:gd name="T119" fmla="*/ 522 h 441"/>
                  <a:gd name="T120" fmla="+- 0 5353 5034"/>
                  <a:gd name="T121" fmla="*/ T120 w 465"/>
                  <a:gd name="T122" fmla="+- 0 520 405"/>
                  <a:gd name="T123" fmla="*/ 520 h 441"/>
                  <a:gd name="T124" fmla="+- 0 5431 5034"/>
                  <a:gd name="T125" fmla="*/ T124 w 465"/>
                  <a:gd name="T126" fmla="+- 0 520 405"/>
                  <a:gd name="T127" fmla="*/ 520 h 441"/>
                  <a:gd name="T128" fmla="+- 0 5458 5034"/>
                  <a:gd name="T129" fmla="*/ T128 w 465"/>
                  <a:gd name="T130" fmla="+- 0 519 405"/>
                  <a:gd name="T131" fmla="*/ 519 h 441"/>
                  <a:gd name="T132" fmla="+- 0 5470 5034"/>
                  <a:gd name="T133" fmla="*/ T132 w 465"/>
                  <a:gd name="T134" fmla="+- 0 492 405"/>
                  <a:gd name="T135" fmla="*/ 492 h 441"/>
                  <a:gd name="T136" fmla="+- 0 5481 5034"/>
                  <a:gd name="T137" fmla="*/ T136 w 465"/>
                  <a:gd name="T138" fmla="+- 0 463 405"/>
                  <a:gd name="T139" fmla="*/ 463 h 441"/>
                  <a:gd name="T140" fmla="+- 0 5490 5034"/>
                  <a:gd name="T141" fmla="*/ T140 w 465"/>
                  <a:gd name="T142" fmla="+- 0 433 405"/>
                  <a:gd name="T143" fmla="*/ 433 h 441"/>
                  <a:gd name="T144" fmla="+- 0 5498 5034"/>
                  <a:gd name="T145" fmla="*/ T144 w 465"/>
                  <a:gd name="T146" fmla="+- 0 405 405"/>
                  <a:gd name="T147" fmla="*/ 405 h 441"/>
                  <a:gd name="T148" fmla="+- 0 5431 5034"/>
                  <a:gd name="T149" fmla="*/ T148 w 465"/>
                  <a:gd name="T150" fmla="+- 0 520 405"/>
                  <a:gd name="T151" fmla="*/ 520 h 441"/>
                  <a:gd name="T152" fmla="+- 0 5353 5034"/>
                  <a:gd name="T153" fmla="*/ T152 w 465"/>
                  <a:gd name="T154" fmla="+- 0 520 405"/>
                  <a:gd name="T155" fmla="*/ 520 h 441"/>
                  <a:gd name="T156" fmla="+- 0 5424 5034"/>
                  <a:gd name="T157" fmla="*/ T156 w 465"/>
                  <a:gd name="T158" fmla="+- 0 520 405"/>
                  <a:gd name="T159" fmla="*/ 520 h 441"/>
                  <a:gd name="T160" fmla="+- 0 5431 5034"/>
                  <a:gd name="T161" fmla="*/ T160 w 465"/>
                  <a:gd name="T162" fmla="+- 0 520 405"/>
                  <a:gd name="T163" fmla="*/ 52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465" h="441">
                    <a:moveTo>
                      <a:pt x="137" y="441"/>
                    </a:moveTo>
                    <a:lnTo>
                      <a:pt x="63" y="441"/>
                    </a:lnTo>
                    <a:lnTo>
                      <a:pt x="98" y="441"/>
                    </a:lnTo>
                    <a:lnTo>
                      <a:pt x="132" y="441"/>
                    </a:lnTo>
                    <a:lnTo>
                      <a:pt x="137" y="441"/>
                    </a:lnTo>
                    <a:close/>
                    <a:moveTo>
                      <a:pt x="285" y="117"/>
                    </a:moveTo>
                    <a:lnTo>
                      <a:pt x="106" y="117"/>
                    </a:lnTo>
                    <a:lnTo>
                      <a:pt x="139" y="120"/>
                    </a:lnTo>
                    <a:lnTo>
                      <a:pt x="111" y="201"/>
                    </a:lnTo>
                    <a:lnTo>
                      <a:pt x="82" y="281"/>
                    </a:lnTo>
                    <a:lnTo>
                      <a:pt x="53" y="360"/>
                    </a:lnTo>
                    <a:lnTo>
                      <a:pt x="28" y="441"/>
                    </a:lnTo>
                    <a:lnTo>
                      <a:pt x="137" y="441"/>
                    </a:lnTo>
                    <a:lnTo>
                      <a:pt x="165" y="439"/>
                    </a:lnTo>
                    <a:lnTo>
                      <a:pt x="195" y="358"/>
                    </a:lnTo>
                    <a:lnTo>
                      <a:pt x="224" y="277"/>
                    </a:lnTo>
                    <a:lnTo>
                      <a:pt x="254" y="196"/>
                    </a:lnTo>
                    <a:lnTo>
                      <a:pt x="285" y="117"/>
                    </a:lnTo>
                    <a:close/>
                    <a:moveTo>
                      <a:pt x="464" y="0"/>
                    </a:moveTo>
                    <a:lnTo>
                      <a:pt x="122" y="3"/>
                    </a:lnTo>
                    <a:lnTo>
                      <a:pt x="39" y="5"/>
                    </a:lnTo>
                    <a:lnTo>
                      <a:pt x="28" y="32"/>
                    </a:lnTo>
                    <a:lnTo>
                      <a:pt x="18" y="60"/>
                    </a:lnTo>
                    <a:lnTo>
                      <a:pt x="8" y="88"/>
                    </a:lnTo>
                    <a:lnTo>
                      <a:pt x="0" y="118"/>
                    </a:lnTo>
                    <a:lnTo>
                      <a:pt x="36" y="119"/>
                    </a:lnTo>
                    <a:lnTo>
                      <a:pt x="72" y="118"/>
                    </a:lnTo>
                    <a:lnTo>
                      <a:pt x="106" y="117"/>
                    </a:lnTo>
                    <a:lnTo>
                      <a:pt x="285" y="117"/>
                    </a:lnTo>
                    <a:lnTo>
                      <a:pt x="319" y="115"/>
                    </a:lnTo>
                    <a:lnTo>
                      <a:pt x="397" y="115"/>
                    </a:lnTo>
                    <a:lnTo>
                      <a:pt x="424" y="114"/>
                    </a:lnTo>
                    <a:lnTo>
                      <a:pt x="436" y="87"/>
                    </a:lnTo>
                    <a:lnTo>
                      <a:pt x="447" y="58"/>
                    </a:lnTo>
                    <a:lnTo>
                      <a:pt x="456" y="28"/>
                    </a:lnTo>
                    <a:lnTo>
                      <a:pt x="464" y="0"/>
                    </a:lnTo>
                    <a:close/>
                    <a:moveTo>
                      <a:pt x="397" y="115"/>
                    </a:moveTo>
                    <a:lnTo>
                      <a:pt x="319" y="115"/>
                    </a:lnTo>
                    <a:lnTo>
                      <a:pt x="390" y="115"/>
                    </a:lnTo>
                    <a:lnTo>
                      <a:pt x="397" y="115"/>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nvGrpSpPr>
            <p:cNvPr id="129" name="Group 128">
              <a:extLst>
                <a:ext uri="{FF2B5EF4-FFF2-40B4-BE49-F238E27FC236}">
                  <a16:creationId xmlns:a16="http://schemas.microsoft.com/office/drawing/2014/main" id="{E2B27C0D-F969-4247-B2DC-ACEC5F75EF57}"/>
                </a:ext>
              </a:extLst>
            </p:cNvPr>
            <p:cNvGrpSpPr>
              <a:grpSpLocks/>
            </p:cNvGrpSpPr>
            <p:nvPr/>
          </p:nvGrpSpPr>
          <p:grpSpPr bwMode="auto">
            <a:xfrm>
              <a:off x="3075305" y="50800"/>
              <a:ext cx="748665" cy="280670"/>
              <a:chOff x="3075305" y="50800"/>
              <a:chExt cx="1179" cy="442"/>
            </a:xfrm>
          </p:grpSpPr>
          <p:sp>
            <p:nvSpPr>
              <p:cNvPr id="130" name="AutoShape 22">
                <a:extLst>
                  <a:ext uri="{FF2B5EF4-FFF2-40B4-BE49-F238E27FC236}">
                    <a16:creationId xmlns:a16="http://schemas.microsoft.com/office/drawing/2014/main" id="{A446D2D0-252F-49E7-B566-5641FAE995E6}"/>
                  </a:ext>
                </a:extLst>
              </p:cNvPr>
              <p:cNvSpPr>
                <a:spLocks/>
              </p:cNvSpPr>
              <p:nvPr/>
            </p:nvSpPr>
            <p:spPr bwMode="auto">
              <a:xfrm>
                <a:off x="3075305" y="50800"/>
                <a:ext cx="472" cy="440"/>
              </a:xfrm>
              <a:custGeom>
                <a:avLst/>
                <a:gdLst>
                  <a:gd name="T0" fmla="+- 0 6449 6340"/>
                  <a:gd name="T1" fmla="*/ T0 w 472"/>
                  <a:gd name="T2" fmla="+- 0 407 406"/>
                  <a:gd name="T3" fmla="*/ 407 h 440"/>
                  <a:gd name="T4" fmla="+- 0 6416 6340"/>
                  <a:gd name="T5" fmla="*/ T4 w 472"/>
                  <a:gd name="T6" fmla="+- 0 407 406"/>
                  <a:gd name="T7" fmla="*/ 407 h 440"/>
                  <a:gd name="T8" fmla="+- 0 6381 6340"/>
                  <a:gd name="T9" fmla="*/ T8 w 472"/>
                  <a:gd name="T10" fmla="+- 0 408 406"/>
                  <a:gd name="T11" fmla="*/ 408 h 440"/>
                  <a:gd name="T12" fmla="+- 0 6342 6340"/>
                  <a:gd name="T13" fmla="*/ T12 w 472"/>
                  <a:gd name="T14" fmla="+- 0 408 406"/>
                  <a:gd name="T15" fmla="*/ 408 h 440"/>
                  <a:gd name="T16" fmla="+- 0 6341 6340"/>
                  <a:gd name="T17" fmla="*/ T16 w 472"/>
                  <a:gd name="T18" fmla="+- 0 492 406"/>
                  <a:gd name="T19" fmla="*/ 492 h 440"/>
                  <a:gd name="T20" fmla="+- 0 6340 6340"/>
                  <a:gd name="T21" fmla="*/ T20 w 472"/>
                  <a:gd name="T22" fmla="+- 0 580 406"/>
                  <a:gd name="T23" fmla="*/ 580 h 440"/>
                  <a:gd name="T24" fmla="+- 0 6340 6340"/>
                  <a:gd name="T25" fmla="*/ T24 w 472"/>
                  <a:gd name="T26" fmla="+- 0 669 406"/>
                  <a:gd name="T27" fmla="*/ 669 h 440"/>
                  <a:gd name="T28" fmla="+- 0 6340 6340"/>
                  <a:gd name="T29" fmla="*/ T28 w 472"/>
                  <a:gd name="T30" fmla="+- 0 758 406"/>
                  <a:gd name="T31" fmla="*/ 758 h 440"/>
                  <a:gd name="T32" fmla="+- 0 6342 6340"/>
                  <a:gd name="T33" fmla="*/ T32 w 472"/>
                  <a:gd name="T34" fmla="+- 0 844 406"/>
                  <a:gd name="T35" fmla="*/ 844 h 440"/>
                  <a:gd name="T36" fmla="+- 0 6381 6340"/>
                  <a:gd name="T37" fmla="*/ T36 w 472"/>
                  <a:gd name="T38" fmla="+- 0 846 406"/>
                  <a:gd name="T39" fmla="*/ 846 h 440"/>
                  <a:gd name="T40" fmla="+- 0 6420 6340"/>
                  <a:gd name="T41" fmla="*/ T40 w 472"/>
                  <a:gd name="T42" fmla="+- 0 846 406"/>
                  <a:gd name="T43" fmla="*/ 846 h 440"/>
                  <a:gd name="T44" fmla="+- 0 6458 6340"/>
                  <a:gd name="T45" fmla="*/ T44 w 472"/>
                  <a:gd name="T46" fmla="+- 0 845 406"/>
                  <a:gd name="T47" fmla="*/ 845 h 440"/>
                  <a:gd name="T48" fmla="+- 0 6497 6340"/>
                  <a:gd name="T49" fmla="*/ T48 w 472"/>
                  <a:gd name="T50" fmla="+- 0 844 406"/>
                  <a:gd name="T51" fmla="*/ 844 h 440"/>
                  <a:gd name="T52" fmla="+- 0 6545 6340"/>
                  <a:gd name="T53" fmla="*/ T52 w 472"/>
                  <a:gd name="T54" fmla="+- 0 779 406"/>
                  <a:gd name="T55" fmla="*/ 779 h 440"/>
                  <a:gd name="T56" fmla="+- 0 6593 6340"/>
                  <a:gd name="T57" fmla="*/ T56 w 472"/>
                  <a:gd name="T58" fmla="+- 0 714 406"/>
                  <a:gd name="T59" fmla="*/ 714 h 440"/>
                  <a:gd name="T60" fmla="+- 0 6603 6340"/>
                  <a:gd name="T61" fmla="*/ T60 w 472"/>
                  <a:gd name="T62" fmla="+- 0 700 406"/>
                  <a:gd name="T63" fmla="*/ 700 h 440"/>
                  <a:gd name="T64" fmla="+- 0 6479 6340"/>
                  <a:gd name="T65" fmla="*/ T64 w 472"/>
                  <a:gd name="T66" fmla="+- 0 700 406"/>
                  <a:gd name="T67" fmla="*/ 700 h 440"/>
                  <a:gd name="T68" fmla="+- 0 6470 6340"/>
                  <a:gd name="T69" fmla="*/ T68 w 472"/>
                  <a:gd name="T70" fmla="+- 0 698 406"/>
                  <a:gd name="T71" fmla="*/ 698 h 440"/>
                  <a:gd name="T72" fmla="+- 0 6475 6340"/>
                  <a:gd name="T73" fmla="*/ T72 w 472"/>
                  <a:gd name="T74" fmla="+- 0 627 406"/>
                  <a:gd name="T75" fmla="*/ 627 h 440"/>
                  <a:gd name="T76" fmla="+- 0 6478 6340"/>
                  <a:gd name="T77" fmla="*/ T76 w 472"/>
                  <a:gd name="T78" fmla="+- 0 555 406"/>
                  <a:gd name="T79" fmla="*/ 555 h 440"/>
                  <a:gd name="T80" fmla="+- 0 6480 6340"/>
                  <a:gd name="T81" fmla="*/ T80 w 472"/>
                  <a:gd name="T82" fmla="+- 0 481 406"/>
                  <a:gd name="T83" fmla="*/ 481 h 440"/>
                  <a:gd name="T84" fmla="+- 0 6483 6340"/>
                  <a:gd name="T85" fmla="*/ T84 w 472"/>
                  <a:gd name="T86" fmla="+- 0 408 406"/>
                  <a:gd name="T87" fmla="*/ 408 h 440"/>
                  <a:gd name="T88" fmla="+- 0 6381 6340"/>
                  <a:gd name="T89" fmla="*/ T88 w 472"/>
                  <a:gd name="T90" fmla="+- 0 408 406"/>
                  <a:gd name="T91" fmla="*/ 408 h 440"/>
                  <a:gd name="T92" fmla="+- 0 6483 6340"/>
                  <a:gd name="T93" fmla="*/ T92 w 472"/>
                  <a:gd name="T94" fmla="+- 0 408 406"/>
                  <a:gd name="T95" fmla="*/ 408 h 440"/>
                  <a:gd name="T96" fmla="+- 0 6449 6340"/>
                  <a:gd name="T97" fmla="*/ T96 w 472"/>
                  <a:gd name="T98" fmla="+- 0 407 406"/>
                  <a:gd name="T99" fmla="*/ 407 h 440"/>
                  <a:gd name="T100" fmla="+- 0 6674 6340"/>
                  <a:gd name="T101" fmla="*/ T100 w 472"/>
                  <a:gd name="T102" fmla="+- 0 407 406"/>
                  <a:gd name="T103" fmla="*/ 407 h 440"/>
                  <a:gd name="T104" fmla="+- 0 6578 6340"/>
                  <a:gd name="T105" fmla="*/ T104 w 472"/>
                  <a:gd name="T106" fmla="+- 0 544 406"/>
                  <a:gd name="T107" fmla="*/ 544 h 440"/>
                  <a:gd name="T108" fmla="+- 0 6530 6340"/>
                  <a:gd name="T109" fmla="*/ T108 w 472"/>
                  <a:gd name="T110" fmla="+- 0 614 406"/>
                  <a:gd name="T111" fmla="*/ 614 h 440"/>
                  <a:gd name="T112" fmla="+- 0 6484 6340"/>
                  <a:gd name="T113" fmla="*/ T112 w 472"/>
                  <a:gd name="T114" fmla="+- 0 684 406"/>
                  <a:gd name="T115" fmla="*/ 684 h 440"/>
                  <a:gd name="T116" fmla="+- 0 6481 6340"/>
                  <a:gd name="T117" fmla="*/ T116 w 472"/>
                  <a:gd name="T118" fmla="+- 0 688 406"/>
                  <a:gd name="T119" fmla="*/ 688 h 440"/>
                  <a:gd name="T120" fmla="+- 0 6479 6340"/>
                  <a:gd name="T121" fmla="*/ T120 w 472"/>
                  <a:gd name="T122" fmla="+- 0 700 406"/>
                  <a:gd name="T123" fmla="*/ 700 h 440"/>
                  <a:gd name="T124" fmla="+- 0 6603 6340"/>
                  <a:gd name="T125" fmla="*/ T124 w 472"/>
                  <a:gd name="T126" fmla="+- 0 700 406"/>
                  <a:gd name="T127" fmla="*/ 700 h 440"/>
                  <a:gd name="T128" fmla="+- 0 6640 6340"/>
                  <a:gd name="T129" fmla="*/ T128 w 472"/>
                  <a:gd name="T130" fmla="+- 0 648 406"/>
                  <a:gd name="T131" fmla="*/ 648 h 440"/>
                  <a:gd name="T132" fmla="+- 0 6733 6340"/>
                  <a:gd name="T133" fmla="*/ T132 w 472"/>
                  <a:gd name="T134" fmla="+- 0 517 406"/>
                  <a:gd name="T135" fmla="*/ 517 h 440"/>
                  <a:gd name="T136" fmla="+- 0 6753 6340"/>
                  <a:gd name="T137" fmla="*/ T136 w 472"/>
                  <a:gd name="T138" fmla="+- 0 490 406"/>
                  <a:gd name="T139" fmla="*/ 490 h 440"/>
                  <a:gd name="T140" fmla="+- 0 6774 6340"/>
                  <a:gd name="T141" fmla="*/ T140 w 472"/>
                  <a:gd name="T142" fmla="+- 0 463 406"/>
                  <a:gd name="T143" fmla="*/ 463 h 440"/>
                  <a:gd name="T144" fmla="+- 0 6793 6340"/>
                  <a:gd name="T145" fmla="*/ T144 w 472"/>
                  <a:gd name="T146" fmla="+- 0 435 406"/>
                  <a:gd name="T147" fmla="*/ 435 h 440"/>
                  <a:gd name="T148" fmla="+- 0 6811 6340"/>
                  <a:gd name="T149" fmla="*/ T148 w 472"/>
                  <a:gd name="T150" fmla="+- 0 407 406"/>
                  <a:gd name="T151" fmla="*/ 407 h 440"/>
                  <a:gd name="T152" fmla="+- 0 6710 6340"/>
                  <a:gd name="T153" fmla="*/ T152 w 472"/>
                  <a:gd name="T154" fmla="+- 0 407 406"/>
                  <a:gd name="T155" fmla="*/ 407 h 440"/>
                  <a:gd name="T156" fmla="+- 0 6674 6340"/>
                  <a:gd name="T157" fmla="*/ T156 w 472"/>
                  <a:gd name="T158" fmla="+- 0 407 406"/>
                  <a:gd name="T159" fmla="*/ 407 h 440"/>
                  <a:gd name="T160" fmla="+- 0 6782 6340"/>
                  <a:gd name="T161" fmla="*/ T160 w 472"/>
                  <a:gd name="T162" fmla="+- 0 406 406"/>
                  <a:gd name="T163" fmla="*/ 406 h 440"/>
                  <a:gd name="T164" fmla="+- 0 6710 6340"/>
                  <a:gd name="T165" fmla="*/ T164 w 472"/>
                  <a:gd name="T166" fmla="+- 0 407 406"/>
                  <a:gd name="T167" fmla="*/ 407 h 440"/>
                  <a:gd name="T168" fmla="+- 0 6811 6340"/>
                  <a:gd name="T169" fmla="*/ T168 w 472"/>
                  <a:gd name="T170" fmla="+- 0 407 406"/>
                  <a:gd name="T171" fmla="*/ 407 h 440"/>
                  <a:gd name="T172" fmla="+- 0 6811 6340"/>
                  <a:gd name="T173" fmla="*/ T172 w 472"/>
                  <a:gd name="T174" fmla="+- 0 407 406"/>
                  <a:gd name="T175" fmla="*/ 407 h 440"/>
                  <a:gd name="T176" fmla="+- 0 6782 6340"/>
                  <a:gd name="T177" fmla="*/ T176 w 472"/>
                  <a:gd name="T178" fmla="+- 0 406 406"/>
                  <a:gd name="T179" fmla="*/ 406 h 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72" h="440">
                    <a:moveTo>
                      <a:pt x="109" y="1"/>
                    </a:moveTo>
                    <a:lnTo>
                      <a:pt x="76" y="1"/>
                    </a:lnTo>
                    <a:lnTo>
                      <a:pt x="41" y="2"/>
                    </a:lnTo>
                    <a:lnTo>
                      <a:pt x="2" y="2"/>
                    </a:lnTo>
                    <a:lnTo>
                      <a:pt x="1" y="86"/>
                    </a:lnTo>
                    <a:lnTo>
                      <a:pt x="0" y="174"/>
                    </a:lnTo>
                    <a:lnTo>
                      <a:pt x="0" y="263"/>
                    </a:lnTo>
                    <a:lnTo>
                      <a:pt x="0" y="352"/>
                    </a:lnTo>
                    <a:lnTo>
                      <a:pt x="2" y="438"/>
                    </a:lnTo>
                    <a:lnTo>
                      <a:pt x="41" y="440"/>
                    </a:lnTo>
                    <a:lnTo>
                      <a:pt x="80" y="440"/>
                    </a:lnTo>
                    <a:lnTo>
                      <a:pt x="118" y="439"/>
                    </a:lnTo>
                    <a:lnTo>
                      <a:pt x="157" y="438"/>
                    </a:lnTo>
                    <a:lnTo>
                      <a:pt x="205" y="373"/>
                    </a:lnTo>
                    <a:lnTo>
                      <a:pt x="253" y="308"/>
                    </a:lnTo>
                    <a:lnTo>
                      <a:pt x="263" y="294"/>
                    </a:lnTo>
                    <a:lnTo>
                      <a:pt x="139" y="294"/>
                    </a:lnTo>
                    <a:lnTo>
                      <a:pt x="130" y="292"/>
                    </a:lnTo>
                    <a:lnTo>
                      <a:pt x="135" y="221"/>
                    </a:lnTo>
                    <a:lnTo>
                      <a:pt x="138" y="149"/>
                    </a:lnTo>
                    <a:lnTo>
                      <a:pt x="140" y="75"/>
                    </a:lnTo>
                    <a:lnTo>
                      <a:pt x="143" y="2"/>
                    </a:lnTo>
                    <a:lnTo>
                      <a:pt x="41" y="2"/>
                    </a:lnTo>
                    <a:lnTo>
                      <a:pt x="143" y="2"/>
                    </a:lnTo>
                    <a:lnTo>
                      <a:pt x="109" y="1"/>
                    </a:lnTo>
                    <a:close/>
                    <a:moveTo>
                      <a:pt x="334" y="1"/>
                    </a:moveTo>
                    <a:lnTo>
                      <a:pt x="238" y="138"/>
                    </a:lnTo>
                    <a:lnTo>
                      <a:pt x="190" y="208"/>
                    </a:lnTo>
                    <a:lnTo>
                      <a:pt x="144" y="278"/>
                    </a:lnTo>
                    <a:lnTo>
                      <a:pt x="141" y="282"/>
                    </a:lnTo>
                    <a:lnTo>
                      <a:pt x="139" y="294"/>
                    </a:lnTo>
                    <a:lnTo>
                      <a:pt x="263" y="294"/>
                    </a:lnTo>
                    <a:lnTo>
                      <a:pt x="300" y="242"/>
                    </a:lnTo>
                    <a:lnTo>
                      <a:pt x="393" y="111"/>
                    </a:lnTo>
                    <a:lnTo>
                      <a:pt x="413" y="84"/>
                    </a:lnTo>
                    <a:lnTo>
                      <a:pt x="434" y="57"/>
                    </a:lnTo>
                    <a:lnTo>
                      <a:pt x="453" y="29"/>
                    </a:lnTo>
                    <a:lnTo>
                      <a:pt x="471" y="1"/>
                    </a:lnTo>
                    <a:lnTo>
                      <a:pt x="370" y="1"/>
                    </a:lnTo>
                    <a:lnTo>
                      <a:pt x="334" y="1"/>
                    </a:lnTo>
                    <a:close/>
                    <a:moveTo>
                      <a:pt x="442" y="0"/>
                    </a:moveTo>
                    <a:lnTo>
                      <a:pt x="370" y="1"/>
                    </a:lnTo>
                    <a:lnTo>
                      <a:pt x="471" y="1"/>
                    </a:lnTo>
                    <a:lnTo>
                      <a:pt x="442"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1" name="AutoShape 23">
                <a:extLst>
                  <a:ext uri="{FF2B5EF4-FFF2-40B4-BE49-F238E27FC236}">
                    <a16:creationId xmlns:a16="http://schemas.microsoft.com/office/drawing/2014/main" id="{EA6FA32D-2673-4C23-A4CA-4BAE9C30EDE6}"/>
                  </a:ext>
                </a:extLst>
              </p:cNvPr>
              <p:cNvSpPr>
                <a:spLocks/>
              </p:cNvSpPr>
              <p:nvPr/>
            </p:nvSpPr>
            <p:spPr bwMode="auto">
              <a:xfrm>
                <a:off x="3075647" y="50803"/>
                <a:ext cx="553" cy="439"/>
              </a:xfrm>
              <a:custGeom>
                <a:avLst/>
                <a:gdLst>
                  <a:gd name="T0" fmla="+- 0 6918 6682"/>
                  <a:gd name="T1" fmla="*/ T0 w 553"/>
                  <a:gd name="T2" fmla="+- 0 410 409"/>
                  <a:gd name="T3" fmla="*/ 410 h 439"/>
                  <a:gd name="T4" fmla="+- 0 6812 6682"/>
                  <a:gd name="T5" fmla="*/ T4 w 553"/>
                  <a:gd name="T6" fmla="+- 0 484 409"/>
                  <a:gd name="T7" fmla="*/ 484 h 439"/>
                  <a:gd name="T8" fmla="+- 0 6760 6682"/>
                  <a:gd name="T9" fmla="*/ T8 w 553"/>
                  <a:gd name="T10" fmla="+- 0 628 409"/>
                  <a:gd name="T11" fmla="*/ 628 h 439"/>
                  <a:gd name="T12" fmla="+- 0 6708 6682"/>
                  <a:gd name="T13" fmla="*/ T12 w 553"/>
                  <a:gd name="T14" fmla="+- 0 773 409"/>
                  <a:gd name="T15" fmla="*/ 773 h 439"/>
                  <a:gd name="T16" fmla="+- 0 6758 6682"/>
                  <a:gd name="T17" fmla="*/ T16 w 553"/>
                  <a:gd name="T18" fmla="+- 0 848 409"/>
                  <a:gd name="T19" fmla="*/ 848 h 439"/>
                  <a:gd name="T20" fmla="+- 0 7096 6682"/>
                  <a:gd name="T21" fmla="*/ T20 w 553"/>
                  <a:gd name="T22" fmla="+- 0 818 409"/>
                  <a:gd name="T23" fmla="*/ 818 h 439"/>
                  <a:gd name="T24" fmla="+- 0 7116 6682"/>
                  <a:gd name="T25" fmla="*/ T24 w 553"/>
                  <a:gd name="T26" fmla="+- 0 761 409"/>
                  <a:gd name="T27" fmla="*/ 761 h 439"/>
                  <a:gd name="T28" fmla="+- 0 6918 6682"/>
                  <a:gd name="T29" fmla="*/ T28 w 553"/>
                  <a:gd name="T30" fmla="+- 0 734 409"/>
                  <a:gd name="T31" fmla="*/ 734 h 439"/>
                  <a:gd name="T32" fmla="+- 0 6882 6682"/>
                  <a:gd name="T33" fmla="*/ T32 w 553"/>
                  <a:gd name="T34" fmla="+- 0 732 409"/>
                  <a:gd name="T35" fmla="*/ 732 h 439"/>
                  <a:gd name="T36" fmla="+- 0 6868 6682"/>
                  <a:gd name="T37" fmla="*/ T36 w 553"/>
                  <a:gd name="T38" fmla="+- 0 715 409"/>
                  <a:gd name="T39" fmla="*/ 715 h 439"/>
                  <a:gd name="T40" fmla="+- 0 6878 6682"/>
                  <a:gd name="T41" fmla="*/ T40 w 553"/>
                  <a:gd name="T42" fmla="+- 0 687 409"/>
                  <a:gd name="T43" fmla="*/ 687 h 439"/>
                  <a:gd name="T44" fmla="+- 0 6937 6682"/>
                  <a:gd name="T45" fmla="*/ T44 w 553"/>
                  <a:gd name="T46" fmla="+- 0 671 409"/>
                  <a:gd name="T47" fmla="*/ 671 h 439"/>
                  <a:gd name="T48" fmla="+- 0 7115 6682"/>
                  <a:gd name="T49" fmla="*/ T48 w 553"/>
                  <a:gd name="T50" fmla="+- 0 648 409"/>
                  <a:gd name="T51" fmla="*/ 648 h 439"/>
                  <a:gd name="T52" fmla="+- 0 7133 6682"/>
                  <a:gd name="T53" fmla="*/ T52 w 553"/>
                  <a:gd name="T54" fmla="+- 0 598 409"/>
                  <a:gd name="T55" fmla="*/ 598 h 439"/>
                  <a:gd name="T56" fmla="+- 0 7105 6682"/>
                  <a:gd name="T57" fmla="*/ T56 w 553"/>
                  <a:gd name="T58" fmla="+- 0 570 409"/>
                  <a:gd name="T59" fmla="*/ 570 h 439"/>
                  <a:gd name="T60" fmla="+- 0 6923 6682"/>
                  <a:gd name="T61" fmla="*/ T60 w 553"/>
                  <a:gd name="T62" fmla="+- 0 567 409"/>
                  <a:gd name="T63" fmla="*/ 567 h 439"/>
                  <a:gd name="T64" fmla="+- 0 6930 6682"/>
                  <a:gd name="T65" fmla="*/ T64 w 553"/>
                  <a:gd name="T66" fmla="+- 0 541 409"/>
                  <a:gd name="T67" fmla="*/ 541 h 439"/>
                  <a:gd name="T68" fmla="+- 0 6942 6682"/>
                  <a:gd name="T69" fmla="*/ T68 w 553"/>
                  <a:gd name="T70" fmla="+- 0 519 409"/>
                  <a:gd name="T71" fmla="*/ 519 h 439"/>
                  <a:gd name="T72" fmla="+- 0 7133 6682"/>
                  <a:gd name="T73" fmla="*/ T72 w 553"/>
                  <a:gd name="T74" fmla="+- 0 517 409"/>
                  <a:gd name="T75" fmla="*/ 517 h 439"/>
                  <a:gd name="T76" fmla="+- 0 7207 6682"/>
                  <a:gd name="T77" fmla="*/ T76 w 553"/>
                  <a:gd name="T78" fmla="+- 0 490 409"/>
                  <a:gd name="T79" fmla="*/ 490 h 439"/>
                  <a:gd name="T80" fmla="+- 0 7235 6682"/>
                  <a:gd name="T81" fmla="*/ T80 w 553"/>
                  <a:gd name="T82" fmla="+- 0 410 409"/>
                  <a:gd name="T83" fmla="*/ 410 h 439"/>
                  <a:gd name="T84" fmla="+- 0 7000 6682"/>
                  <a:gd name="T85" fmla="*/ T84 w 553"/>
                  <a:gd name="T86" fmla="+- 0 409 409"/>
                  <a:gd name="T87" fmla="*/ 409 h 439"/>
                  <a:gd name="T88" fmla="+- 0 6918 6682"/>
                  <a:gd name="T89" fmla="*/ T88 w 553"/>
                  <a:gd name="T90" fmla="+- 0 734 409"/>
                  <a:gd name="T91" fmla="*/ 734 h 439"/>
                  <a:gd name="T92" fmla="+- 0 7124 6682"/>
                  <a:gd name="T93" fmla="*/ T92 w 553"/>
                  <a:gd name="T94" fmla="+- 0 734 409"/>
                  <a:gd name="T95" fmla="*/ 734 h 439"/>
                  <a:gd name="T96" fmla="+- 0 7027 6682"/>
                  <a:gd name="T97" fmla="*/ T96 w 553"/>
                  <a:gd name="T98" fmla="+- 0 732 409"/>
                  <a:gd name="T99" fmla="*/ 732 h 439"/>
                  <a:gd name="T100" fmla="+- 0 6992 6682"/>
                  <a:gd name="T101" fmla="*/ T100 w 553"/>
                  <a:gd name="T102" fmla="+- 0 671 409"/>
                  <a:gd name="T103" fmla="*/ 671 h 439"/>
                  <a:gd name="T104" fmla="+- 0 7104 6682"/>
                  <a:gd name="T105" fmla="*/ T104 w 553"/>
                  <a:gd name="T106" fmla="+- 0 671 409"/>
                  <a:gd name="T107" fmla="*/ 671 h 439"/>
                  <a:gd name="T108" fmla="+- 0 7087 6682"/>
                  <a:gd name="T109" fmla="*/ T108 w 553"/>
                  <a:gd name="T110" fmla="+- 0 570 409"/>
                  <a:gd name="T111" fmla="*/ 570 h 439"/>
                  <a:gd name="T112" fmla="+- 0 7105 6682"/>
                  <a:gd name="T113" fmla="*/ T112 w 553"/>
                  <a:gd name="T114" fmla="+- 0 570 409"/>
                  <a:gd name="T115" fmla="*/ 570 h 439"/>
                  <a:gd name="T116" fmla="+- 0 7133 6682"/>
                  <a:gd name="T117" fmla="*/ T116 w 553"/>
                  <a:gd name="T118" fmla="+- 0 517 409"/>
                  <a:gd name="T119" fmla="*/ 517 h 439"/>
                  <a:gd name="T120" fmla="+- 0 7063 6682"/>
                  <a:gd name="T121" fmla="*/ T120 w 553"/>
                  <a:gd name="T122" fmla="+- 0 517 409"/>
                  <a:gd name="T123" fmla="*/ 517 h 439"/>
                  <a:gd name="T124" fmla="+- 0 7133 6682"/>
                  <a:gd name="T125" fmla="*/ T124 w 553"/>
                  <a:gd name="T126" fmla="+- 0 517 409"/>
                  <a:gd name="T127" fmla="*/ 517 h 439"/>
                  <a:gd name="T128" fmla="+- 0 7162 6682"/>
                  <a:gd name="T129" fmla="*/ T128 w 553"/>
                  <a:gd name="T130" fmla="+- 0 410 409"/>
                  <a:gd name="T131" fmla="*/ 410 h 439"/>
                  <a:gd name="T132" fmla="+- 0 7235 6682"/>
                  <a:gd name="T133" fmla="*/ T132 w 553"/>
                  <a:gd name="T134" fmla="+- 0 410 409"/>
                  <a:gd name="T135" fmla="*/ 410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553" h="439">
                    <a:moveTo>
                      <a:pt x="318" y="0"/>
                    </a:moveTo>
                    <a:lnTo>
                      <a:pt x="236" y="1"/>
                    </a:lnTo>
                    <a:lnTo>
                      <a:pt x="157" y="2"/>
                    </a:lnTo>
                    <a:lnTo>
                      <a:pt x="130" y="75"/>
                    </a:lnTo>
                    <a:lnTo>
                      <a:pt x="104" y="147"/>
                    </a:lnTo>
                    <a:lnTo>
                      <a:pt x="78" y="219"/>
                    </a:lnTo>
                    <a:lnTo>
                      <a:pt x="52" y="291"/>
                    </a:lnTo>
                    <a:lnTo>
                      <a:pt x="26" y="364"/>
                    </a:lnTo>
                    <a:lnTo>
                      <a:pt x="0" y="438"/>
                    </a:lnTo>
                    <a:lnTo>
                      <a:pt x="76" y="439"/>
                    </a:lnTo>
                    <a:lnTo>
                      <a:pt x="403" y="437"/>
                    </a:lnTo>
                    <a:lnTo>
                      <a:pt x="414" y="409"/>
                    </a:lnTo>
                    <a:lnTo>
                      <a:pt x="424" y="380"/>
                    </a:lnTo>
                    <a:lnTo>
                      <a:pt x="434" y="352"/>
                    </a:lnTo>
                    <a:lnTo>
                      <a:pt x="442" y="325"/>
                    </a:lnTo>
                    <a:lnTo>
                      <a:pt x="236" y="325"/>
                    </a:lnTo>
                    <a:lnTo>
                      <a:pt x="218" y="325"/>
                    </a:lnTo>
                    <a:lnTo>
                      <a:pt x="200" y="323"/>
                    </a:lnTo>
                    <a:lnTo>
                      <a:pt x="182" y="320"/>
                    </a:lnTo>
                    <a:lnTo>
                      <a:pt x="186" y="306"/>
                    </a:lnTo>
                    <a:lnTo>
                      <a:pt x="191" y="292"/>
                    </a:lnTo>
                    <a:lnTo>
                      <a:pt x="196" y="278"/>
                    </a:lnTo>
                    <a:lnTo>
                      <a:pt x="202" y="265"/>
                    </a:lnTo>
                    <a:lnTo>
                      <a:pt x="255" y="262"/>
                    </a:lnTo>
                    <a:lnTo>
                      <a:pt x="422" y="262"/>
                    </a:lnTo>
                    <a:lnTo>
                      <a:pt x="433" y="239"/>
                    </a:lnTo>
                    <a:lnTo>
                      <a:pt x="442" y="214"/>
                    </a:lnTo>
                    <a:lnTo>
                      <a:pt x="451" y="189"/>
                    </a:lnTo>
                    <a:lnTo>
                      <a:pt x="459" y="163"/>
                    </a:lnTo>
                    <a:lnTo>
                      <a:pt x="423" y="161"/>
                    </a:lnTo>
                    <a:lnTo>
                      <a:pt x="291" y="161"/>
                    </a:lnTo>
                    <a:lnTo>
                      <a:pt x="241" y="158"/>
                    </a:lnTo>
                    <a:lnTo>
                      <a:pt x="244" y="144"/>
                    </a:lnTo>
                    <a:lnTo>
                      <a:pt x="248" y="132"/>
                    </a:lnTo>
                    <a:lnTo>
                      <a:pt x="254" y="120"/>
                    </a:lnTo>
                    <a:lnTo>
                      <a:pt x="260" y="110"/>
                    </a:lnTo>
                    <a:lnTo>
                      <a:pt x="317" y="108"/>
                    </a:lnTo>
                    <a:lnTo>
                      <a:pt x="451" y="108"/>
                    </a:lnTo>
                    <a:lnTo>
                      <a:pt x="514" y="107"/>
                    </a:lnTo>
                    <a:lnTo>
                      <a:pt x="525" y="81"/>
                    </a:lnTo>
                    <a:lnTo>
                      <a:pt x="535" y="55"/>
                    </a:lnTo>
                    <a:lnTo>
                      <a:pt x="553" y="1"/>
                    </a:lnTo>
                    <a:lnTo>
                      <a:pt x="480" y="1"/>
                    </a:lnTo>
                    <a:lnTo>
                      <a:pt x="318" y="0"/>
                    </a:lnTo>
                    <a:close/>
                    <a:moveTo>
                      <a:pt x="345" y="323"/>
                    </a:moveTo>
                    <a:lnTo>
                      <a:pt x="236" y="325"/>
                    </a:lnTo>
                    <a:lnTo>
                      <a:pt x="442" y="325"/>
                    </a:lnTo>
                    <a:lnTo>
                      <a:pt x="391" y="323"/>
                    </a:lnTo>
                    <a:lnTo>
                      <a:pt x="345" y="323"/>
                    </a:lnTo>
                    <a:close/>
                    <a:moveTo>
                      <a:pt x="422" y="262"/>
                    </a:moveTo>
                    <a:lnTo>
                      <a:pt x="310" y="262"/>
                    </a:lnTo>
                    <a:lnTo>
                      <a:pt x="367" y="263"/>
                    </a:lnTo>
                    <a:lnTo>
                      <a:pt x="422" y="262"/>
                    </a:lnTo>
                    <a:close/>
                    <a:moveTo>
                      <a:pt x="405" y="161"/>
                    </a:moveTo>
                    <a:lnTo>
                      <a:pt x="291" y="161"/>
                    </a:lnTo>
                    <a:lnTo>
                      <a:pt x="423" y="161"/>
                    </a:lnTo>
                    <a:lnTo>
                      <a:pt x="405" y="161"/>
                    </a:lnTo>
                    <a:close/>
                    <a:moveTo>
                      <a:pt x="451" y="108"/>
                    </a:moveTo>
                    <a:lnTo>
                      <a:pt x="317" y="108"/>
                    </a:lnTo>
                    <a:lnTo>
                      <a:pt x="381" y="108"/>
                    </a:lnTo>
                    <a:lnTo>
                      <a:pt x="448" y="108"/>
                    </a:lnTo>
                    <a:lnTo>
                      <a:pt x="451" y="108"/>
                    </a:lnTo>
                    <a:close/>
                    <a:moveTo>
                      <a:pt x="553" y="1"/>
                    </a:moveTo>
                    <a:lnTo>
                      <a:pt x="480" y="1"/>
                    </a:lnTo>
                    <a:lnTo>
                      <a:pt x="553" y="1"/>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sp>
            <p:nvSpPr>
              <p:cNvPr id="132" name="AutoShape 24">
                <a:extLst>
                  <a:ext uri="{FF2B5EF4-FFF2-40B4-BE49-F238E27FC236}">
                    <a16:creationId xmlns:a16="http://schemas.microsoft.com/office/drawing/2014/main" id="{D03FF1ED-6F23-4C29-8527-278D71334D48}"/>
                  </a:ext>
                </a:extLst>
              </p:cNvPr>
              <p:cNvSpPr>
                <a:spLocks/>
              </p:cNvSpPr>
              <p:nvPr/>
            </p:nvSpPr>
            <p:spPr bwMode="auto">
              <a:xfrm>
                <a:off x="3076082" y="50804"/>
                <a:ext cx="402" cy="438"/>
              </a:xfrm>
              <a:custGeom>
                <a:avLst/>
                <a:gdLst>
                  <a:gd name="T0" fmla="+- 0 7340 7116"/>
                  <a:gd name="T1" fmla="*/ T0 w 402"/>
                  <a:gd name="T2" fmla="+- 0 411 411"/>
                  <a:gd name="T3" fmla="*/ 411 h 438"/>
                  <a:gd name="T4" fmla="+- 0 7306 7116"/>
                  <a:gd name="T5" fmla="*/ T4 w 402"/>
                  <a:gd name="T6" fmla="+- 0 411 411"/>
                  <a:gd name="T7" fmla="*/ 411 h 438"/>
                  <a:gd name="T8" fmla="+- 0 7272 7116"/>
                  <a:gd name="T9" fmla="*/ T8 w 402"/>
                  <a:gd name="T10" fmla="+- 0 413 411"/>
                  <a:gd name="T11" fmla="*/ 413 h 438"/>
                  <a:gd name="T12" fmla="+- 0 7246 7116"/>
                  <a:gd name="T13" fmla="*/ T12 w 402"/>
                  <a:gd name="T14" fmla="+- 0 481 411"/>
                  <a:gd name="T15" fmla="*/ 481 h 438"/>
                  <a:gd name="T16" fmla="+- 0 7219 7116"/>
                  <a:gd name="T17" fmla="*/ T16 w 402"/>
                  <a:gd name="T18" fmla="+- 0 553 411"/>
                  <a:gd name="T19" fmla="*/ 553 h 438"/>
                  <a:gd name="T20" fmla="+- 0 7192 7116"/>
                  <a:gd name="T21" fmla="*/ T20 w 402"/>
                  <a:gd name="T22" fmla="+- 0 627 411"/>
                  <a:gd name="T23" fmla="*/ 627 h 438"/>
                  <a:gd name="T24" fmla="+- 0 7166 7116"/>
                  <a:gd name="T25" fmla="*/ T24 w 402"/>
                  <a:gd name="T26" fmla="+- 0 701 411"/>
                  <a:gd name="T27" fmla="*/ 701 h 438"/>
                  <a:gd name="T28" fmla="+- 0 7141 7116"/>
                  <a:gd name="T29" fmla="*/ T28 w 402"/>
                  <a:gd name="T30" fmla="+- 0 775 411"/>
                  <a:gd name="T31" fmla="*/ 775 h 438"/>
                  <a:gd name="T32" fmla="+- 0 7116 7116"/>
                  <a:gd name="T33" fmla="*/ T32 w 402"/>
                  <a:gd name="T34" fmla="+- 0 847 411"/>
                  <a:gd name="T35" fmla="*/ 847 h 438"/>
                  <a:gd name="T36" fmla="+- 0 7189 7116"/>
                  <a:gd name="T37" fmla="*/ T36 w 402"/>
                  <a:gd name="T38" fmla="+- 0 848 411"/>
                  <a:gd name="T39" fmla="*/ 848 h 438"/>
                  <a:gd name="T40" fmla="+- 0 7258 7116"/>
                  <a:gd name="T41" fmla="*/ T40 w 402"/>
                  <a:gd name="T42" fmla="+- 0 848 411"/>
                  <a:gd name="T43" fmla="*/ 848 h 438"/>
                  <a:gd name="T44" fmla="+- 0 7478 7116"/>
                  <a:gd name="T45" fmla="*/ T44 w 402"/>
                  <a:gd name="T46" fmla="+- 0 846 411"/>
                  <a:gd name="T47" fmla="*/ 846 h 438"/>
                  <a:gd name="T48" fmla="+- 0 7489 7116"/>
                  <a:gd name="T49" fmla="*/ T48 w 402"/>
                  <a:gd name="T50" fmla="+- 0 818 411"/>
                  <a:gd name="T51" fmla="*/ 818 h 438"/>
                  <a:gd name="T52" fmla="+- 0 7501 7116"/>
                  <a:gd name="T53" fmla="*/ T52 w 402"/>
                  <a:gd name="T54" fmla="+- 0 790 411"/>
                  <a:gd name="T55" fmla="*/ 790 h 438"/>
                  <a:gd name="T56" fmla="+- 0 7511 7116"/>
                  <a:gd name="T57" fmla="*/ T56 w 402"/>
                  <a:gd name="T58" fmla="+- 0 761 411"/>
                  <a:gd name="T59" fmla="*/ 761 h 438"/>
                  <a:gd name="T60" fmla="+- 0 7518 7116"/>
                  <a:gd name="T61" fmla="*/ T60 w 402"/>
                  <a:gd name="T62" fmla="+- 0 733 411"/>
                  <a:gd name="T63" fmla="*/ 733 h 438"/>
                  <a:gd name="T64" fmla="+- 0 7342 7116"/>
                  <a:gd name="T65" fmla="*/ T64 w 402"/>
                  <a:gd name="T66" fmla="+- 0 733 411"/>
                  <a:gd name="T67" fmla="*/ 733 h 438"/>
                  <a:gd name="T68" fmla="+- 0 7297 7116"/>
                  <a:gd name="T69" fmla="*/ T68 w 402"/>
                  <a:gd name="T70" fmla="+- 0 731 411"/>
                  <a:gd name="T71" fmla="*/ 731 h 438"/>
                  <a:gd name="T72" fmla="+- 0 7324 7116"/>
                  <a:gd name="T73" fmla="*/ T72 w 402"/>
                  <a:gd name="T74" fmla="+- 0 650 411"/>
                  <a:gd name="T75" fmla="*/ 650 h 438"/>
                  <a:gd name="T76" fmla="+- 0 7382 7116"/>
                  <a:gd name="T77" fmla="*/ T76 w 402"/>
                  <a:gd name="T78" fmla="+- 0 492 411"/>
                  <a:gd name="T79" fmla="*/ 492 h 438"/>
                  <a:gd name="T80" fmla="+- 0 7409 7116"/>
                  <a:gd name="T81" fmla="*/ T80 w 402"/>
                  <a:gd name="T82" fmla="+- 0 411 411"/>
                  <a:gd name="T83" fmla="*/ 411 h 438"/>
                  <a:gd name="T84" fmla="+- 0 7375 7116"/>
                  <a:gd name="T85" fmla="*/ T84 w 402"/>
                  <a:gd name="T86" fmla="+- 0 411 411"/>
                  <a:gd name="T87" fmla="*/ 411 h 438"/>
                  <a:gd name="T88" fmla="+- 0 7340 7116"/>
                  <a:gd name="T89" fmla="*/ T88 w 402"/>
                  <a:gd name="T90" fmla="+- 0 411 411"/>
                  <a:gd name="T91" fmla="*/ 411 h 438"/>
                  <a:gd name="T92" fmla="+- 0 7458 7116"/>
                  <a:gd name="T93" fmla="*/ T92 w 402"/>
                  <a:gd name="T94" fmla="+- 0 732 411"/>
                  <a:gd name="T95" fmla="*/ 732 h 438"/>
                  <a:gd name="T96" fmla="+- 0 7342 7116"/>
                  <a:gd name="T97" fmla="*/ T96 w 402"/>
                  <a:gd name="T98" fmla="+- 0 733 411"/>
                  <a:gd name="T99" fmla="*/ 733 h 438"/>
                  <a:gd name="T100" fmla="+- 0 7518 7116"/>
                  <a:gd name="T101" fmla="*/ T100 w 402"/>
                  <a:gd name="T102" fmla="+- 0 733 411"/>
                  <a:gd name="T103" fmla="*/ 733 h 438"/>
                  <a:gd name="T104" fmla="+- 0 7518 7116"/>
                  <a:gd name="T105" fmla="*/ T104 w 402"/>
                  <a:gd name="T106" fmla="+- 0 732 411"/>
                  <a:gd name="T107" fmla="*/ 732 h 438"/>
                  <a:gd name="T108" fmla="+- 0 7458 7116"/>
                  <a:gd name="T109" fmla="*/ T108 w 402"/>
                  <a:gd name="T110" fmla="+- 0 732 411"/>
                  <a:gd name="T111" fmla="*/ 732 h 438"/>
                  <a:gd name="T112" fmla="+- 0 7409 7116"/>
                  <a:gd name="T113" fmla="*/ T112 w 402"/>
                  <a:gd name="T114" fmla="+- 0 411 411"/>
                  <a:gd name="T115" fmla="*/ 411 h 438"/>
                  <a:gd name="T116" fmla="+- 0 7375 7116"/>
                  <a:gd name="T117" fmla="*/ T116 w 402"/>
                  <a:gd name="T118" fmla="+- 0 411 411"/>
                  <a:gd name="T119" fmla="*/ 411 h 438"/>
                  <a:gd name="T120" fmla="+- 0 7409 7116"/>
                  <a:gd name="T121" fmla="*/ T120 w 402"/>
                  <a:gd name="T122" fmla="+- 0 411 411"/>
                  <a:gd name="T123" fmla="*/ 411 h 438"/>
                  <a:gd name="T124" fmla="+- 0 7409 7116"/>
                  <a:gd name="T125" fmla="*/ T124 w 402"/>
                  <a:gd name="T126" fmla="+- 0 411 411"/>
                  <a:gd name="T127" fmla="*/ 411 h 4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02" h="438">
                    <a:moveTo>
                      <a:pt x="224" y="0"/>
                    </a:moveTo>
                    <a:lnTo>
                      <a:pt x="190" y="0"/>
                    </a:lnTo>
                    <a:lnTo>
                      <a:pt x="156" y="2"/>
                    </a:lnTo>
                    <a:lnTo>
                      <a:pt x="130" y="70"/>
                    </a:lnTo>
                    <a:lnTo>
                      <a:pt x="103" y="142"/>
                    </a:lnTo>
                    <a:lnTo>
                      <a:pt x="76" y="216"/>
                    </a:lnTo>
                    <a:lnTo>
                      <a:pt x="50" y="290"/>
                    </a:lnTo>
                    <a:lnTo>
                      <a:pt x="25" y="364"/>
                    </a:lnTo>
                    <a:lnTo>
                      <a:pt x="0" y="436"/>
                    </a:lnTo>
                    <a:lnTo>
                      <a:pt x="73" y="437"/>
                    </a:lnTo>
                    <a:lnTo>
                      <a:pt x="142" y="437"/>
                    </a:lnTo>
                    <a:lnTo>
                      <a:pt x="362" y="435"/>
                    </a:lnTo>
                    <a:lnTo>
                      <a:pt x="373" y="407"/>
                    </a:lnTo>
                    <a:lnTo>
                      <a:pt x="385" y="379"/>
                    </a:lnTo>
                    <a:lnTo>
                      <a:pt x="395" y="350"/>
                    </a:lnTo>
                    <a:lnTo>
                      <a:pt x="402" y="322"/>
                    </a:lnTo>
                    <a:lnTo>
                      <a:pt x="226" y="322"/>
                    </a:lnTo>
                    <a:lnTo>
                      <a:pt x="181" y="320"/>
                    </a:lnTo>
                    <a:lnTo>
                      <a:pt x="208" y="239"/>
                    </a:lnTo>
                    <a:lnTo>
                      <a:pt x="266" y="81"/>
                    </a:lnTo>
                    <a:lnTo>
                      <a:pt x="293" y="0"/>
                    </a:lnTo>
                    <a:lnTo>
                      <a:pt x="259" y="0"/>
                    </a:lnTo>
                    <a:lnTo>
                      <a:pt x="224" y="0"/>
                    </a:lnTo>
                    <a:close/>
                    <a:moveTo>
                      <a:pt x="342" y="321"/>
                    </a:moveTo>
                    <a:lnTo>
                      <a:pt x="226" y="322"/>
                    </a:lnTo>
                    <a:lnTo>
                      <a:pt x="402" y="322"/>
                    </a:lnTo>
                    <a:lnTo>
                      <a:pt x="402" y="321"/>
                    </a:lnTo>
                    <a:lnTo>
                      <a:pt x="342" y="321"/>
                    </a:lnTo>
                    <a:close/>
                    <a:moveTo>
                      <a:pt x="293" y="0"/>
                    </a:moveTo>
                    <a:lnTo>
                      <a:pt x="259" y="0"/>
                    </a:lnTo>
                    <a:lnTo>
                      <a:pt x="293" y="0"/>
                    </a:lnTo>
                    <a:close/>
                  </a:path>
                </a:pathLst>
              </a:custGeom>
              <a:solidFill>
                <a:srgbClr val="223A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5531" tIns="32766" rIns="65531" bIns="32766"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290"/>
              </a:p>
            </p:txBody>
          </p:sp>
        </p:grpSp>
      </p:grpSp>
      <p:sp>
        <p:nvSpPr>
          <p:cNvPr id="149" name="正方形/長方形 72">
            <a:extLst>
              <a:ext uri="{FF2B5EF4-FFF2-40B4-BE49-F238E27FC236}">
                <a16:creationId xmlns:a16="http://schemas.microsoft.com/office/drawing/2014/main" id="{79C205B1-2AFA-4A3F-ACF2-4844DEF44DD5}"/>
              </a:ext>
            </a:extLst>
          </p:cNvPr>
          <p:cNvSpPr>
            <a:spLocks noChangeArrowheads="1"/>
          </p:cNvSpPr>
          <p:nvPr/>
        </p:nvSpPr>
        <p:spPr bwMode="auto">
          <a:xfrm>
            <a:off x="63630" y="8710620"/>
            <a:ext cx="3464452" cy="82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ja-JP" altLang="en-US" sz="926" b="1" dirty="0">
                <a:latin typeface="BIZ UDPゴシック" panose="020B0400000000000000" pitchFamily="50" charset="-128"/>
                <a:ea typeface="BIZ UDPゴシック" panose="020B0400000000000000" pitchFamily="50" charset="-128"/>
              </a:rPr>
              <a:t>日本郵船グループ・郵船旅行社（香港）有限公司</a:t>
            </a:r>
            <a:endParaRPr lang="en-HK" altLang="ja-JP" sz="926" b="1"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617" dirty="0">
                <a:latin typeface="BIZ UDPゴシック" panose="020B0400000000000000" pitchFamily="50" charset="-128"/>
                <a:ea typeface="BIZ UDPゴシック" panose="020B0400000000000000" pitchFamily="50" charset="-128"/>
              </a:rPr>
              <a:t>　　　</a:t>
            </a:r>
            <a:r>
              <a:rPr lang="en-US" altLang="ja-JP" sz="617" dirty="0">
                <a:latin typeface="BIZ UDPゴシック" panose="020B0400000000000000" pitchFamily="50" charset="-128"/>
                <a:ea typeface="BIZ UDPゴシック" panose="020B0400000000000000" pitchFamily="50" charset="-128"/>
              </a:rPr>
              <a:t>Address</a:t>
            </a:r>
            <a:r>
              <a:rPr lang="ja-JP" altLang="en-US" sz="617" dirty="0">
                <a:latin typeface="BIZ UDPゴシック" panose="020B0400000000000000" pitchFamily="50" charset="-128"/>
                <a:ea typeface="BIZ UDPゴシック" panose="020B0400000000000000" pitchFamily="50" charset="-128"/>
              </a:rPr>
              <a:t>： </a:t>
            </a:r>
            <a:r>
              <a:rPr lang="en-HK" altLang="ja-JP" sz="617" dirty="0">
                <a:latin typeface="BIZ UDPゴシック" panose="020B0400000000000000" pitchFamily="50" charset="-128"/>
                <a:ea typeface="BIZ UDPゴシック" panose="020B0400000000000000" pitchFamily="50" charset="-128"/>
              </a:rPr>
              <a:t>13/F, 88 Lockhart Road, </a:t>
            </a:r>
            <a:r>
              <a:rPr lang="en-HK" altLang="ja-JP" sz="617" dirty="0" err="1">
                <a:latin typeface="BIZ UDPゴシック" panose="020B0400000000000000" pitchFamily="50" charset="-128"/>
                <a:ea typeface="BIZ UDPゴシック" panose="020B0400000000000000" pitchFamily="50" charset="-128"/>
              </a:rPr>
              <a:t>Wanchai</a:t>
            </a:r>
            <a:r>
              <a:rPr lang="en-HK" altLang="ja-JP" sz="617" dirty="0">
                <a:latin typeface="BIZ UDPゴシック" panose="020B0400000000000000" pitchFamily="50" charset="-128"/>
                <a:ea typeface="BIZ UDPゴシック" panose="020B0400000000000000" pitchFamily="50" charset="-128"/>
              </a:rPr>
              <a:t>, Hong Kong</a:t>
            </a:r>
          </a:p>
          <a:p>
            <a:pPr eaLnBrk="1" hangingPunct="1">
              <a:spcBef>
                <a:spcPct val="50000"/>
              </a:spcBef>
              <a:buFontTx/>
              <a:buNone/>
            </a:pPr>
            <a:r>
              <a:rPr lang="en-HK" altLang="ja-JP" sz="970" dirty="0">
                <a:latin typeface="BIZ UDPゴシック" panose="020B0400000000000000" pitchFamily="50" charset="-128"/>
                <a:ea typeface="BIZ UDPゴシック" panose="020B0400000000000000" pitchFamily="50" charset="-128"/>
              </a:rPr>
              <a:t>    </a:t>
            </a:r>
            <a:r>
              <a:rPr lang="en-HK" altLang="ja-JP" sz="970" b="1" dirty="0">
                <a:latin typeface="BIZ UDPゴシック" panose="020B0400000000000000" pitchFamily="50" charset="-128"/>
                <a:ea typeface="BIZ UDPゴシック" panose="020B0400000000000000" pitchFamily="50" charset="-128"/>
              </a:rPr>
              <a:t>Telephone : 3472 9668   </a:t>
            </a:r>
            <a:r>
              <a:rPr lang="en-HK" altLang="ja-JP" sz="794" b="1" dirty="0">
                <a:latin typeface="BIZ UDPゴシック" panose="020B0400000000000000" pitchFamily="50" charset="-128"/>
                <a:ea typeface="BIZ UDPゴシック" panose="020B0400000000000000" pitchFamily="50" charset="-128"/>
              </a:rPr>
              <a:t>(</a:t>
            </a:r>
            <a:r>
              <a:rPr lang="ja-JP" altLang="en-US" sz="794" b="1" dirty="0">
                <a:latin typeface="BIZ UDPゴシック" panose="020B0400000000000000" pitchFamily="50" charset="-128"/>
                <a:ea typeface="BIZ UDPゴシック" panose="020B0400000000000000" pitchFamily="50" charset="-128"/>
              </a:rPr>
              <a:t>平日</a:t>
            </a:r>
            <a:r>
              <a:rPr lang="en-HK" altLang="ja-JP" sz="794" b="1" dirty="0">
                <a:latin typeface="BIZ UDPゴシック" panose="020B0400000000000000" pitchFamily="50" charset="-128"/>
                <a:ea typeface="BIZ UDPゴシック" panose="020B0400000000000000" pitchFamily="50" charset="-128"/>
              </a:rPr>
              <a:t>09:00-18:00)</a:t>
            </a:r>
          </a:p>
          <a:p>
            <a:pPr eaLnBrk="1" hangingPunct="1">
              <a:spcBef>
                <a:spcPct val="50000"/>
              </a:spcBef>
              <a:buFontTx/>
              <a:buNone/>
            </a:pPr>
            <a:r>
              <a:rPr lang="en-HK" altLang="ja-JP" sz="970" b="1" dirty="0">
                <a:latin typeface="BIZ UDPゴシック" panose="020B0400000000000000" pitchFamily="50" charset="-128"/>
                <a:ea typeface="BIZ UDPゴシック" panose="020B0400000000000000" pitchFamily="50" charset="-128"/>
              </a:rPr>
              <a:t>    Email : TeamA@yusentravel.com.hk      </a:t>
            </a:r>
            <a:r>
              <a:rPr lang="ja-JP" altLang="en-US" sz="970" b="1" dirty="0">
                <a:latin typeface="BIZ UDPゴシック" panose="020B0400000000000000" pitchFamily="50" charset="-128"/>
                <a:ea typeface="BIZ UDPゴシック" panose="020B0400000000000000" pitchFamily="50" charset="-128"/>
              </a:rPr>
              <a:t>　</a:t>
            </a:r>
            <a:endParaRPr lang="en-HK" altLang="ja-JP" sz="970" b="1" dirty="0">
              <a:latin typeface="BIZ UDPゴシック" panose="020B0400000000000000" pitchFamily="50" charset="-128"/>
              <a:ea typeface="BIZ UDPゴシック" panose="020B0400000000000000" pitchFamily="50" charset="-128"/>
            </a:endParaRPr>
          </a:p>
        </p:txBody>
      </p:sp>
      <p:sp>
        <p:nvSpPr>
          <p:cNvPr id="151" name="正方形/長方形 72">
            <a:extLst>
              <a:ext uri="{FF2B5EF4-FFF2-40B4-BE49-F238E27FC236}">
                <a16:creationId xmlns:a16="http://schemas.microsoft.com/office/drawing/2014/main" id="{44B72B10-48BA-4A77-ADEA-2FDD5F05C5D0}"/>
              </a:ext>
            </a:extLst>
          </p:cNvPr>
          <p:cNvSpPr>
            <a:spLocks noChangeArrowheads="1"/>
          </p:cNvSpPr>
          <p:nvPr/>
        </p:nvSpPr>
        <p:spPr bwMode="auto">
          <a:xfrm>
            <a:off x="3528082" y="8212464"/>
            <a:ext cx="2328920"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●お取り消し料のご案内</a:t>
            </a:r>
            <a:endParaRPr lang="ja-JP" altLang="ja-JP" sz="617" dirty="0">
              <a:solidFill>
                <a:srgbClr val="663300"/>
              </a:solidFill>
              <a:latin typeface="BIZ UDPゴシック" panose="020B0400000000000000" pitchFamily="50" charset="-128"/>
              <a:ea typeface="BIZ UDPゴシック" panose="020B0400000000000000" pitchFamily="50" charset="-128"/>
            </a:endParaRPr>
          </a:p>
        </p:txBody>
      </p:sp>
      <p:sp>
        <p:nvSpPr>
          <p:cNvPr id="152" name="正方形/長方形 72">
            <a:extLst>
              <a:ext uri="{FF2B5EF4-FFF2-40B4-BE49-F238E27FC236}">
                <a16:creationId xmlns:a16="http://schemas.microsoft.com/office/drawing/2014/main" id="{B94D234C-BAD3-4AE8-A68A-DF91FC1B84D4}"/>
              </a:ext>
            </a:extLst>
          </p:cNvPr>
          <p:cNvSpPr>
            <a:spLocks noChangeArrowheads="1"/>
          </p:cNvSpPr>
          <p:nvPr/>
        </p:nvSpPr>
        <p:spPr bwMode="auto">
          <a:xfrm>
            <a:off x="3534491" y="9080342"/>
            <a:ext cx="2328920"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●お支払い方法のご案内</a:t>
            </a:r>
            <a:endParaRPr lang="ja-JP" altLang="ja-JP" sz="617" dirty="0">
              <a:solidFill>
                <a:srgbClr val="663300"/>
              </a:solidFill>
              <a:latin typeface="BIZ UDPゴシック" panose="020B0400000000000000" pitchFamily="50" charset="-128"/>
              <a:ea typeface="BIZ UDPゴシック" panose="020B0400000000000000" pitchFamily="50" charset="-128"/>
            </a:endParaRPr>
          </a:p>
        </p:txBody>
      </p:sp>
      <p:graphicFrame>
        <p:nvGraphicFramePr>
          <p:cNvPr id="4" name="Table 3">
            <a:extLst>
              <a:ext uri="{FF2B5EF4-FFF2-40B4-BE49-F238E27FC236}">
                <a16:creationId xmlns:a16="http://schemas.microsoft.com/office/drawing/2014/main" id="{8CA32227-2F3E-422F-883B-0F1B1BDB7385}"/>
              </a:ext>
            </a:extLst>
          </p:cNvPr>
          <p:cNvGraphicFramePr>
            <a:graphicFrameLocks noGrp="1"/>
          </p:cNvGraphicFramePr>
          <p:nvPr>
            <p:extLst>
              <p:ext uri="{D42A27DB-BD31-4B8C-83A1-F6EECF244321}">
                <p14:modId xmlns:p14="http://schemas.microsoft.com/office/powerpoint/2010/main" val="1918369371"/>
              </p:ext>
            </p:extLst>
          </p:nvPr>
        </p:nvGraphicFramePr>
        <p:xfrm>
          <a:off x="3661731" y="8384562"/>
          <a:ext cx="3005774" cy="556218"/>
        </p:xfrm>
        <a:graphic>
          <a:graphicData uri="http://schemas.openxmlformats.org/drawingml/2006/table">
            <a:tbl>
              <a:tblPr>
                <a:tableStyleId>{5C22544A-7EE6-4342-B048-85BDC9FD1C3A}</a:tableStyleId>
              </a:tblPr>
              <a:tblGrid>
                <a:gridCol w="1834491">
                  <a:extLst>
                    <a:ext uri="{9D8B030D-6E8A-4147-A177-3AD203B41FA5}">
                      <a16:colId xmlns:a16="http://schemas.microsoft.com/office/drawing/2014/main" val="2306453477"/>
                    </a:ext>
                  </a:extLst>
                </a:gridCol>
                <a:gridCol w="1171283">
                  <a:extLst>
                    <a:ext uri="{9D8B030D-6E8A-4147-A177-3AD203B41FA5}">
                      <a16:colId xmlns:a16="http://schemas.microsoft.com/office/drawing/2014/main" val="1387571492"/>
                    </a:ext>
                  </a:extLst>
                </a:gridCol>
              </a:tblGrid>
              <a:tr h="185406">
                <a:tc>
                  <a:txBody>
                    <a:bodyPr/>
                    <a:lstStyle/>
                    <a:p>
                      <a:pPr algn="ctr" fontAlgn="ctr"/>
                      <a:r>
                        <a:rPr lang="ja-JP" altLang="en-US" sz="500" u="none" strike="noStrike" dirty="0">
                          <a:effectLst/>
                          <a:latin typeface="BIZ UDPゴシック" panose="020B0400000000000000" pitchFamily="34" charset="-128"/>
                          <a:ea typeface="BIZ UDPゴシック" panose="020B0400000000000000" pitchFamily="34" charset="-128"/>
                        </a:rPr>
                        <a:t>旅行契約の解除日</a:t>
                      </a:r>
                      <a:br>
                        <a:rPr lang="ja-JP" altLang="en-US" sz="500" u="none" strike="noStrike" dirty="0">
                          <a:effectLst/>
                          <a:latin typeface="BIZ UDPゴシック" panose="020B0400000000000000" pitchFamily="34" charset="-128"/>
                          <a:ea typeface="BIZ UDPゴシック" panose="020B0400000000000000" pitchFamily="34" charset="-128"/>
                        </a:rPr>
                      </a:br>
                      <a:r>
                        <a:rPr lang="ja-JP" altLang="en-US" sz="500" u="none" strike="noStrike" dirty="0">
                          <a:effectLst/>
                          <a:latin typeface="BIZ UDPゴシック" panose="020B0400000000000000" pitchFamily="34" charset="-128"/>
                          <a:ea typeface="BIZ UDPゴシック" panose="020B0400000000000000" pitchFamily="34" charset="-128"/>
                        </a:rPr>
                        <a:t>旅行開始の前日から起算して</a:t>
                      </a:r>
                      <a:endParaRPr lang="ja-JP" altLang="en-US"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tc>
                  <a:txBody>
                    <a:bodyPr/>
                    <a:lstStyle/>
                    <a:p>
                      <a:pPr algn="ctr" fontAlgn="ctr"/>
                      <a:r>
                        <a:rPr lang="ja-JP" altLang="en-US" sz="500" u="none" strike="noStrike">
                          <a:effectLst/>
                          <a:latin typeface="BIZ UDPゴシック" panose="020B0400000000000000" pitchFamily="34" charset="-128"/>
                          <a:ea typeface="BIZ UDPゴシック" panose="020B0400000000000000" pitchFamily="34" charset="-128"/>
                        </a:rPr>
                        <a:t>取消料</a:t>
                      </a:r>
                      <a:endParaRPr lang="ja-JP" altLang="en-US" sz="500" b="0" i="0" u="none" strike="noStrike">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extLst>
                  <a:ext uri="{0D108BD9-81ED-4DB2-BD59-A6C34878D82A}">
                    <a16:rowId xmlns:a16="http://schemas.microsoft.com/office/drawing/2014/main" val="819238919"/>
                  </a:ext>
                </a:extLst>
              </a:tr>
              <a:tr h="92703">
                <a:tc>
                  <a:txBody>
                    <a:bodyPr/>
                    <a:lstStyle/>
                    <a:p>
                      <a:pPr algn="ctr" fontAlgn="ctr"/>
                      <a:r>
                        <a:rPr lang="en-US" altLang="ja-JP" sz="500" u="none" strike="noStrike" dirty="0">
                          <a:effectLst/>
                          <a:latin typeface="BIZ UDPゴシック" panose="020B0400000000000000" pitchFamily="34" charset="-128"/>
                          <a:ea typeface="BIZ UDPゴシック" panose="020B0400000000000000" pitchFamily="34" charset="-128"/>
                        </a:rPr>
                        <a:t>100</a:t>
                      </a:r>
                      <a:r>
                        <a:rPr lang="ja-JP" altLang="en-US" sz="500" u="none" strike="noStrike" dirty="0">
                          <a:effectLst/>
                          <a:latin typeface="BIZ UDPゴシック" panose="020B0400000000000000" pitchFamily="34" charset="-128"/>
                          <a:ea typeface="BIZ UDPゴシック" panose="020B0400000000000000" pitchFamily="34" charset="-128"/>
                        </a:rPr>
                        <a:t>日前～</a:t>
                      </a:r>
                      <a:r>
                        <a:rPr lang="en-US" altLang="ja-JP" sz="500" u="none" strike="noStrike" dirty="0">
                          <a:effectLst/>
                          <a:latin typeface="BIZ UDPゴシック" panose="020B0400000000000000" pitchFamily="34" charset="-128"/>
                          <a:ea typeface="BIZ UDPゴシック" panose="020B0400000000000000" pitchFamily="34" charset="-128"/>
                        </a:rPr>
                        <a:t>46</a:t>
                      </a:r>
                      <a:r>
                        <a:rPr lang="ja-JP" altLang="en-US" sz="500" u="none" strike="noStrike" dirty="0">
                          <a:effectLst/>
                          <a:latin typeface="BIZ UDPゴシック" panose="020B0400000000000000" pitchFamily="34" charset="-128"/>
                          <a:ea typeface="BIZ UDPゴシック" panose="020B0400000000000000" pitchFamily="34" charset="-128"/>
                        </a:rPr>
                        <a:t>日前まで</a:t>
                      </a:r>
                      <a:endParaRPr lang="ja-JP" altLang="en-US"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tc>
                  <a:txBody>
                    <a:bodyPr/>
                    <a:lstStyle/>
                    <a:p>
                      <a:pPr algn="ctr" fontAlgn="ctr"/>
                      <a:r>
                        <a:rPr lang="ja-JP" altLang="en-US" sz="500" u="none" strike="noStrike">
                          <a:effectLst/>
                          <a:latin typeface="BIZ UDPゴシック" panose="020B0400000000000000" pitchFamily="34" charset="-128"/>
                          <a:ea typeface="BIZ UDPゴシック" panose="020B0400000000000000" pitchFamily="34" charset="-128"/>
                        </a:rPr>
                        <a:t>旅行代金の</a:t>
                      </a:r>
                      <a:r>
                        <a:rPr lang="en-US" altLang="ja-JP" sz="500" u="none" strike="noStrike">
                          <a:effectLst/>
                          <a:latin typeface="BIZ UDPゴシック" panose="020B0400000000000000" pitchFamily="34" charset="-128"/>
                          <a:ea typeface="BIZ UDPゴシック" panose="020B0400000000000000" pitchFamily="34" charset="-128"/>
                        </a:rPr>
                        <a:t>10%</a:t>
                      </a:r>
                      <a:endParaRPr lang="en-US" altLang="ja-JP" sz="500" b="0" i="0" u="none" strike="noStrike">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extLst>
                  <a:ext uri="{0D108BD9-81ED-4DB2-BD59-A6C34878D82A}">
                    <a16:rowId xmlns:a16="http://schemas.microsoft.com/office/drawing/2014/main" val="1829875620"/>
                  </a:ext>
                </a:extLst>
              </a:tr>
              <a:tr h="92703">
                <a:tc>
                  <a:txBody>
                    <a:bodyPr/>
                    <a:lstStyle/>
                    <a:p>
                      <a:pPr algn="ctr" fontAlgn="ctr"/>
                      <a:r>
                        <a:rPr lang="en-US" altLang="ja-JP" sz="500" u="none" strike="noStrike" dirty="0">
                          <a:effectLst/>
                          <a:latin typeface="BIZ UDPゴシック" panose="020B0400000000000000" pitchFamily="34" charset="-128"/>
                          <a:ea typeface="BIZ UDPゴシック" panose="020B0400000000000000" pitchFamily="34" charset="-128"/>
                        </a:rPr>
                        <a:t>45</a:t>
                      </a:r>
                      <a:r>
                        <a:rPr lang="ja-JP" altLang="en-US" sz="500" u="none" strike="noStrike" dirty="0">
                          <a:effectLst/>
                          <a:latin typeface="BIZ UDPゴシック" panose="020B0400000000000000" pitchFamily="34" charset="-128"/>
                          <a:ea typeface="BIZ UDPゴシック" panose="020B0400000000000000" pitchFamily="34" charset="-128"/>
                        </a:rPr>
                        <a:t>日前～</a:t>
                      </a:r>
                      <a:r>
                        <a:rPr lang="en-US" altLang="ja-JP" sz="500" u="none" strike="noStrike" dirty="0">
                          <a:effectLst/>
                          <a:latin typeface="BIZ UDPゴシック" panose="020B0400000000000000" pitchFamily="34" charset="-128"/>
                          <a:ea typeface="BIZ UDPゴシック" panose="020B0400000000000000" pitchFamily="34" charset="-128"/>
                        </a:rPr>
                        <a:t>15</a:t>
                      </a:r>
                      <a:r>
                        <a:rPr lang="ja-JP" altLang="en-US" sz="500" u="none" strike="noStrike" dirty="0">
                          <a:effectLst/>
                          <a:latin typeface="BIZ UDPゴシック" panose="020B0400000000000000" pitchFamily="34" charset="-128"/>
                          <a:ea typeface="BIZ UDPゴシック" panose="020B0400000000000000" pitchFamily="34" charset="-128"/>
                        </a:rPr>
                        <a:t>日前まで</a:t>
                      </a:r>
                      <a:endParaRPr lang="ja-JP" altLang="en-US"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tc>
                  <a:txBody>
                    <a:bodyPr/>
                    <a:lstStyle/>
                    <a:p>
                      <a:pPr algn="ctr" fontAlgn="ctr"/>
                      <a:r>
                        <a:rPr lang="ja-JP" altLang="en-US" sz="500" u="none" strike="noStrike" dirty="0">
                          <a:effectLst/>
                          <a:latin typeface="BIZ UDPゴシック" panose="020B0400000000000000" pitchFamily="34" charset="-128"/>
                          <a:ea typeface="BIZ UDPゴシック" panose="020B0400000000000000" pitchFamily="34" charset="-128"/>
                        </a:rPr>
                        <a:t>旅行代金の</a:t>
                      </a:r>
                      <a:r>
                        <a:rPr lang="en-US" altLang="ja-JP" sz="500" u="none" strike="noStrike" dirty="0">
                          <a:effectLst/>
                          <a:latin typeface="BIZ UDPゴシック" panose="020B0400000000000000" pitchFamily="34" charset="-128"/>
                          <a:ea typeface="BIZ UDPゴシック" panose="020B0400000000000000" pitchFamily="34" charset="-128"/>
                        </a:rPr>
                        <a:t>30%</a:t>
                      </a:r>
                      <a:endParaRPr lang="en-US" altLang="ja-JP"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extLst>
                  <a:ext uri="{0D108BD9-81ED-4DB2-BD59-A6C34878D82A}">
                    <a16:rowId xmlns:a16="http://schemas.microsoft.com/office/drawing/2014/main" val="3325594075"/>
                  </a:ext>
                </a:extLst>
              </a:tr>
              <a:tr h="92703">
                <a:tc>
                  <a:txBody>
                    <a:bodyPr/>
                    <a:lstStyle/>
                    <a:p>
                      <a:pPr algn="ctr" fontAlgn="ctr"/>
                      <a:r>
                        <a:rPr lang="en-US" altLang="ja-JP" sz="500" u="none" strike="noStrike" dirty="0">
                          <a:effectLst/>
                          <a:latin typeface="BIZ UDPゴシック" panose="020B0400000000000000" pitchFamily="34" charset="-128"/>
                          <a:ea typeface="BIZ UDPゴシック" panose="020B0400000000000000" pitchFamily="34" charset="-128"/>
                        </a:rPr>
                        <a:t>14</a:t>
                      </a:r>
                      <a:r>
                        <a:rPr lang="ja-JP" altLang="en-US" sz="500" u="none" strike="noStrike" dirty="0">
                          <a:effectLst/>
                          <a:latin typeface="BIZ UDPゴシック" panose="020B0400000000000000" pitchFamily="34" charset="-128"/>
                          <a:ea typeface="BIZ UDPゴシック" panose="020B0400000000000000" pitchFamily="34" charset="-128"/>
                        </a:rPr>
                        <a:t>日前～</a:t>
                      </a:r>
                      <a:r>
                        <a:rPr lang="en-US" altLang="ja-JP" sz="500" u="none" strike="noStrike" dirty="0">
                          <a:effectLst/>
                          <a:latin typeface="BIZ UDPゴシック" panose="020B0400000000000000" pitchFamily="34" charset="-128"/>
                          <a:ea typeface="BIZ UDPゴシック" panose="020B0400000000000000" pitchFamily="34" charset="-128"/>
                        </a:rPr>
                        <a:t>8</a:t>
                      </a:r>
                      <a:r>
                        <a:rPr lang="ja-JP" altLang="en-US" sz="500" u="none" strike="noStrike" dirty="0">
                          <a:effectLst/>
                          <a:latin typeface="BIZ UDPゴシック" panose="020B0400000000000000" pitchFamily="34" charset="-128"/>
                          <a:ea typeface="BIZ UDPゴシック" panose="020B0400000000000000" pitchFamily="34" charset="-128"/>
                        </a:rPr>
                        <a:t>日前まで</a:t>
                      </a:r>
                      <a:endParaRPr lang="ja-JP" altLang="en-US"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tc>
                  <a:txBody>
                    <a:bodyPr/>
                    <a:lstStyle/>
                    <a:p>
                      <a:pPr algn="ctr" fontAlgn="ctr"/>
                      <a:r>
                        <a:rPr lang="ja-JP" altLang="en-US" sz="500" u="none" strike="noStrike" dirty="0">
                          <a:effectLst/>
                          <a:latin typeface="BIZ UDPゴシック" panose="020B0400000000000000" pitchFamily="34" charset="-128"/>
                          <a:ea typeface="BIZ UDPゴシック" panose="020B0400000000000000" pitchFamily="34" charset="-128"/>
                        </a:rPr>
                        <a:t>旅行代金の</a:t>
                      </a:r>
                      <a:r>
                        <a:rPr lang="en-US" altLang="ja-JP" sz="500" u="none" strike="noStrike" dirty="0">
                          <a:effectLst/>
                          <a:latin typeface="BIZ UDPゴシック" panose="020B0400000000000000" pitchFamily="34" charset="-128"/>
                          <a:ea typeface="BIZ UDPゴシック" panose="020B0400000000000000" pitchFamily="34" charset="-128"/>
                        </a:rPr>
                        <a:t>50%</a:t>
                      </a:r>
                      <a:endParaRPr lang="en-US" altLang="ja-JP"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extLst>
                  <a:ext uri="{0D108BD9-81ED-4DB2-BD59-A6C34878D82A}">
                    <a16:rowId xmlns:a16="http://schemas.microsoft.com/office/drawing/2014/main" val="1957920503"/>
                  </a:ext>
                </a:extLst>
              </a:tr>
              <a:tr h="92703">
                <a:tc>
                  <a:txBody>
                    <a:bodyPr/>
                    <a:lstStyle/>
                    <a:p>
                      <a:pPr algn="ctr" fontAlgn="ctr"/>
                      <a:r>
                        <a:rPr lang="en-US" altLang="ja-JP" sz="500" u="none" strike="noStrike" dirty="0">
                          <a:effectLst/>
                          <a:latin typeface="BIZ UDPゴシック" panose="020B0400000000000000" pitchFamily="34" charset="-128"/>
                          <a:ea typeface="BIZ UDPゴシック" panose="020B0400000000000000" pitchFamily="34" charset="-128"/>
                        </a:rPr>
                        <a:t>7</a:t>
                      </a:r>
                      <a:r>
                        <a:rPr lang="ja-JP" altLang="en-US" sz="500" u="none" strike="noStrike" dirty="0">
                          <a:effectLst/>
                          <a:latin typeface="BIZ UDPゴシック" panose="020B0400000000000000" pitchFamily="34" charset="-128"/>
                          <a:ea typeface="BIZ UDPゴシック" panose="020B0400000000000000" pitchFamily="34" charset="-128"/>
                        </a:rPr>
                        <a:t>日前以降</a:t>
                      </a:r>
                      <a:endParaRPr lang="ja-JP" altLang="en-US"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tc>
                  <a:txBody>
                    <a:bodyPr/>
                    <a:lstStyle/>
                    <a:p>
                      <a:pPr algn="ctr" fontAlgn="ctr"/>
                      <a:r>
                        <a:rPr lang="ja-JP" altLang="en-US" sz="500" u="none" strike="noStrike" dirty="0">
                          <a:effectLst/>
                          <a:latin typeface="BIZ UDPゴシック" panose="020B0400000000000000" pitchFamily="34" charset="-128"/>
                          <a:ea typeface="BIZ UDPゴシック" panose="020B0400000000000000" pitchFamily="34" charset="-128"/>
                        </a:rPr>
                        <a:t>旅行代金の</a:t>
                      </a:r>
                      <a:r>
                        <a:rPr lang="en-US" altLang="ja-JP" sz="500" u="none" strike="noStrike" dirty="0">
                          <a:effectLst/>
                          <a:latin typeface="BIZ UDPゴシック" panose="020B0400000000000000" pitchFamily="34" charset="-128"/>
                          <a:ea typeface="BIZ UDPゴシック" panose="020B0400000000000000" pitchFamily="34" charset="-128"/>
                        </a:rPr>
                        <a:t>100%</a:t>
                      </a:r>
                      <a:endParaRPr lang="en-US" altLang="ja-JP" sz="500" b="0" i="0" u="none" strike="noStrike" dirty="0">
                        <a:solidFill>
                          <a:srgbClr val="000000"/>
                        </a:solidFill>
                        <a:effectLst/>
                        <a:latin typeface="BIZ UDPゴシック" panose="020B0400000000000000" pitchFamily="34" charset="-128"/>
                        <a:ea typeface="BIZ UDPゴシック" panose="020B0400000000000000" pitchFamily="34" charset="-128"/>
                      </a:endParaRPr>
                    </a:p>
                  </a:txBody>
                  <a:tcPr marL="8399" marR="8399" marT="8399" marB="0" anchor="ctr"/>
                </a:tc>
                <a:extLst>
                  <a:ext uri="{0D108BD9-81ED-4DB2-BD59-A6C34878D82A}">
                    <a16:rowId xmlns:a16="http://schemas.microsoft.com/office/drawing/2014/main" val="1635143422"/>
                  </a:ext>
                </a:extLst>
              </a:tr>
            </a:tbl>
          </a:graphicData>
        </a:graphic>
      </p:graphicFrame>
      <p:sp>
        <p:nvSpPr>
          <p:cNvPr id="85" name="TextBox 84">
            <a:extLst>
              <a:ext uri="{FF2B5EF4-FFF2-40B4-BE49-F238E27FC236}">
                <a16:creationId xmlns:a16="http://schemas.microsoft.com/office/drawing/2014/main" id="{6204A230-AB35-4249-9DD6-C9531FF3FA18}"/>
              </a:ext>
            </a:extLst>
          </p:cNvPr>
          <p:cNvSpPr txBox="1"/>
          <p:nvPr/>
        </p:nvSpPr>
        <p:spPr>
          <a:xfrm>
            <a:off x="3626176" y="8953346"/>
            <a:ext cx="2723712" cy="173766"/>
          </a:xfrm>
          <a:prstGeom prst="rect">
            <a:avLst/>
          </a:prstGeom>
          <a:noFill/>
        </p:spPr>
        <p:txBody>
          <a:bodyPr wrap="square" rtlCol="0">
            <a:spAutoFit/>
          </a:bodyPr>
          <a:lstStyle/>
          <a:p>
            <a:r>
              <a:rPr lang="en-HK" sz="529" dirty="0">
                <a:latin typeface="Yu Mincho" panose="02020400000000000000" pitchFamily="18" charset="-128"/>
                <a:ea typeface="Yu Mincho" panose="02020400000000000000" pitchFamily="18" charset="-128"/>
              </a:rPr>
              <a:t>(</a:t>
            </a:r>
            <a:r>
              <a:rPr lang="ja-JP" altLang="en-US" sz="529" dirty="0">
                <a:latin typeface="Yu Mincho" panose="02020400000000000000" pitchFamily="18" charset="-128"/>
                <a:ea typeface="Yu Mincho" panose="02020400000000000000" pitchFamily="18" charset="-128"/>
              </a:rPr>
              <a:t>注</a:t>
            </a:r>
            <a:r>
              <a:rPr lang="en-HK" sz="529" dirty="0">
                <a:latin typeface="Yu Mincho" panose="02020400000000000000" pitchFamily="18" charset="-128"/>
                <a:ea typeface="Yu Mincho" panose="02020400000000000000" pitchFamily="18" charset="-128"/>
              </a:rPr>
              <a:t>)</a:t>
            </a:r>
            <a:r>
              <a:rPr lang="ja-JP" altLang="en-US" sz="529" dirty="0">
                <a:latin typeface="Yu Mincho" panose="02020400000000000000" pitchFamily="18" charset="-128"/>
                <a:ea typeface="Yu Mincho" panose="02020400000000000000" pitchFamily="18" charset="-128"/>
              </a:rPr>
              <a:t>キャンセルのご連絡は営業日の</a:t>
            </a:r>
            <a:r>
              <a:rPr lang="en-US" altLang="ja-JP" sz="529" dirty="0">
                <a:latin typeface="Yu Mincho" panose="02020400000000000000" pitchFamily="18" charset="-128"/>
                <a:ea typeface="Yu Mincho" panose="02020400000000000000" pitchFamily="18" charset="-128"/>
              </a:rPr>
              <a:t>17</a:t>
            </a:r>
            <a:r>
              <a:rPr lang="ja-JP" altLang="en-US" sz="529" dirty="0">
                <a:latin typeface="Yu Mincho" panose="02020400000000000000" pitchFamily="18" charset="-128"/>
                <a:ea typeface="Yu Mincho" panose="02020400000000000000" pitchFamily="18" charset="-128"/>
              </a:rPr>
              <a:t>時までにお願いします</a:t>
            </a:r>
            <a:endParaRPr lang="en-HK" altLang="ja-JP" sz="529" dirty="0">
              <a:latin typeface="Yu Mincho" panose="02020400000000000000" pitchFamily="18" charset="-128"/>
              <a:ea typeface="Yu Mincho" panose="02020400000000000000" pitchFamily="18" charset="-128"/>
            </a:endParaRPr>
          </a:p>
        </p:txBody>
      </p:sp>
      <p:sp>
        <p:nvSpPr>
          <p:cNvPr id="88" name="正方形/長方形 72">
            <a:extLst>
              <a:ext uri="{FF2B5EF4-FFF2-40B4-BE49-F238E27FC236}">
                <a16:creationId xmlns:a16="http://schemas.microsoft.com/office/drawing/2014/main" id="{EFCC9B83-1CF9-47FA-BB52-A10DCD3E2FC5}"/>
              </a:ext>
            </a:extLst>
          </p:cNvPr>
          <p:cNvSpPr>
            <a:spLocks noChangeArrowheads="1"/>
          </p:cNvSpPr>
          <p:nvPr/>
        </p:nvSpPr>
        <p:spPr bwMode="auto">
          <a:xfrm>
            <a:off x="3524152" y="9210691"/>
            <a:ext cx="3178484" cy="45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794" dirty="0">
                <a:solidFill>
                  <a:srgbClr val="663300"/>
                </a:solidFill>
                <a:latin typeface="BIZ UDPゴシック" panose="020B0400000000000000" pitchFamily="50" charset="-128"/>
                <a:ea typeface="BIZ UDPゴシック" panose="020B0400000000000000" pitchFamily="50" charset="-128"/>
              </a:rPr>
              <a:t>　</a:t>
            </a:r>
            <a:r>
              <a:rPr lang="ja-JP" altLang="en-US" sz="529" dirty="0">
                <a:latin typeface="BIZ UDPゴシック" panose="020B0400000000000000" pitchFamily="50" charset="-128"/>
                <a:ea typeface="BIZ UDPゴシック" panose="020B0400000000000000" pitchFamily="50" charset="-128"/>
              </a:rPr>
              <a:t>お申し込み日の翌営業日</a:t>
            </a:r>
            <a:r>
              <a:rPr lang="en-US" altLang="ja-JP" sz="529" dirty="0">
                <a:latin typeface="BIZ UDPゴシック" panose="020B0400000000000000" pitchFamily="50" charset="-128"/>
                <a:ea typeface="BIZ UDPゴシック" panose="020B0400000000000000" pitchFamily="50" charset="-128"/>
              </a:rPr>
              <a:t>13</a:t>
            </a:r>
            <a:r>
              <a:rPr lang="ja-JP" altLang="en-US" sz="529" dirty="0">
                <a:latin typeface="BIZ UDPゴシック" panose="020B0400000000000000" pitchFamily="50" charset="-128"/>
                <a:ea typeface="BIZ UDPゴシック" panose="020B0400000000000000" pitchFamily="50" charset="-128"/>
              </a:rPr>
              <a:t>時までに現金、お振込にてお願いいたします</a:t>
            </a:r>
            <a:endParaRPr lang="en-HK" altLang="ja-JP" sz="529"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529" dirty="0">
                <a:latin typeface="BIZ UDPゴシック" panose="020B0400000000000000" pitchFamily="50" charset="-128"/>
                <a:ea typeface="BIZ UDPゴシック" panose="020B0400000000000000" pitchFamily="50" charset="-128"/>
              </a:rPr>
              <a:t>　 </a:t>
            </a:r>
            <a:r>
              <a:rPr lang="en-US" altLang="ja-JP" sz="529" dirty="0">
                <a:latin typeface="BIZ UDPゴシック" panose="020B0400000000000000" pitchFamily="50" charset="-128"/>
                <a:ea typeface="BIZ UDPゴシック" panose="020B0400000000000000" pitchFamily="50" charset="-128"/>
              </a:rPr>
              <a:t>Alipay, </a:t>
            </a:r>
            <a:r>
              <a:rPr lang="en-US" altLang="ja-JP" sz="529" dirty="0" err="1">
                <a:latin typeface="BIZ UDPゴシック" panose="020B0400000000000000" pitchFamily="50" charset="-128"/>
                <a:ea typeface="BIZ UDPゴシック" panose="020B0400000000000000" pitchFamily="50" charset="-128"/>
              </a:rPr>
              <a:t>Wechat</a:t>
            </a:r>
            <a:r>
              <a:rPr lang="en-US" altLang="ja-JP" sz="529" dirty="0">
                <a:latin typeface="BIZ UDPゴシック" panose="020B0400000000000000" pitchFamily="50" charset="-128"/>
                <a:ea typeface="BIZ UDPゴシック" panose="020B0400000000000000" pitchFamily="50" charset="-128"/>
              </a:rPr>
              <a:t> Payment</a:t>
            </a:r>
            <a:r>
              <a:rPr lang="ja-JP" altLang="en-US" sz="529" dirty="0">
                <a:latin typeface="BIZ UDPゴシック" panose="020B0400000000000000" pitchFamily="50" charset="-128"/>
                <a:ea typeface="BIZ UDPゴシック" panose="020B0400000000000000" pitchFamily="50" charset="-128"/>
              </a:rPr>
              <a:t>でのお支払いも承ります</a:t>
            </a:r>
            <a:endParaRPr lang="en-HK" altLang="ja-JP" sz="529" dirty="0">
              <a:latin typeface="BIZ UDPゴシック" panose="020B0400000000000000" pitchFamily="50" charset="-128"/>
              <a:ea typeface="BIZ UDPゴシック" panose="020B0400000000000000" pitchFamily="50" charset="-128"/>
            </a:endParaRPr>
          </a:p>
          <a:p>
            <a:pPr eaLnBrk="1" hangingPunct="1">
              <a:spcBef>
                <a:spcPct val="50000"/>
              </a:spcBef>
              <a:buFontTx/>
              <a:buNone/>
            </a:pPr>
            <a:r>
              <a:rPr lang="ja-JP" altLang="en-US" sz="529" dirty="0">
                <a:latin typeface="BIZ UDPゴシック" panose="020B0400000000000000" pitchFamily="50" charset="-128"/>
                <a:ea typeface="BIZ UDPゴシック" panose="020B0400000000000000" pitchFamily="50" charset="-128"/>
              </a:rPr>
              <a:t>　 </a:t>
            </a:r>
            <a:r>
              <a:rPr lang="en-US" altLang="ja-JP" sz="529" dirty="0">
                <a:latin typeface="BIZ UDPゴシック" panose="020B0400000000000000" pitchFamily="50" charset="-128"/>
                <a:ea typeface="BIZ UDPゴシック" panose="020B0400000000000000" pitchFamily="50" charset="-128"/>
              </a:rPr>
              <a:t>Credit Card </a:t>
            </a:r>
            <a:r>
              <a:rPr lang="ja-JP" altLang="en-US" sz="529" dirty="0">
                <a:latin typeface="BIZ UDPゴシック" panose="020B0400000000000000" pitchFamily="50" charset="-128"/>
                <a:ea typeface="BIZ UDPゴシック" panose="020B0400000000000000" pitchFamily="50" charset="-128"/>
              </a:rPr>
              <a:t>精算ご希望のお客様はお手数料としてツアー代金の</a:t>
            </a:r>
            <a:r>
              <a:rPr lang="en-US" altLang="ja-JP" sz="529" dirty="0">
                <a:latin typeface="BIZ UDPゴシック" panose="020B0400000000000000" pitchFamily="50" charset="-128"/>
                <a:ea typeface="BIZ UDPゴシック" panose="020B0400000000000000" pitchFamily="50" charset="-128"/>
              </a:rPr>
              <a:t>4%</a:t>
            </a:r>
            <a:r>
              <a:rPr lang="ja-JP" altLang="en-US" sz="529" dirty="0">
                <a:latin typeface="BIZ UDPゴシック" panose="020B0400000000000000" pitchFamily="50" charset="-128"/>
                <a:ea typeface="BIZ UDPゴシック" panose="020B0400000000000000" pitchFamily="50" charset="-128"/>
              </a:rPr>
              <a:t>をお手数料として頂戴します</a:t>
            </a:r>
            <a:endParaRPr lang="en-HK" altLang="ja-JP" sz="529" dirty="0">
              <a:latin typeface="BIZ UDPゴシック" panose="020B0400000000000000" pitchFamily="50" charset="-128"/>
              <a:ea typeface="BIZ UDPゴシック" panose="020B0400000000000000" pitchFamily="50" charset="-128"/>
            </a:endParaRPr>
          </a:p>
        </p:txBody>
      </p:sp>
      <p:sp>
        <p:nvSpPr>
          <p:cNvPr id="91" name="Arrow: Pentagon 90">
            <a:extLst>
              <a:ext uri="{FF2B5EF4-FFF2-40B4-BE49-F238E27FC236}">
                <a16:creationId xmlns:a16="http://schemas.microsoft.com/office/drawing/2014/main" id="{A28A0B18-C10B-4E02-A27B-456251E8E910}"/>
              </a:ext>
            </a:extLst>
          </p:cNvPr>
          <p:cNvSpPr/>
          <p:nvPr/>
        </p:nvSpPr>
        <p:spPr bwMode="auto">
          <a:xfrm>
            <a:off x="72204" y="4228953"/>
            <a:ext cx="1461189" cy="253990"/>
          </a:xfrm>
          <a:prstGeom prst="homePlate">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80633" tIns="40316" rIns="80633" bIns="40316" numCol="1" rtlCol="0" anchor="t" anchorCtr="0" compatLnSpc="1">
            <a:prstTxWarp prst="textNoShape">
              <a:avLst/>
            </a:prstTxWarp>
          </a:bodyPr>
          <a:lstStyle/>
          <a:p>
            <a:pPr algn="ctr" defTabSz="898709"/>
            <a:r>
              <a:rPr lang="en-HK" sz="882" dirty="0">
                <a:latin typeface="BIZ UDPゴシック" panose="020B0400000000000000" pitchFamily="34" charset="-128"/>
                <a:ea typeface="BIZ UDPゴシック" panose="020B0400000000000000" pitchFamily="34" charset="-128"/>
              </a:rPr>
              <a:t>Entertainment </a:t>
            </a:r>
            <a:r>
              <a:rPr lang="en-HK" sz="705" dirty="0">
                <a:latin typeface="BIZ UDPゴシック" panose="020B0400000000000000" pitchFamily="34" charset="-128"/>
                <a:ea typeface="BIZ UDPゴシック" panose="020B0400000000000000" pitchFamily="34" charset="-128"/>
              </a:rPr>
              <a:t>(</a:t>
            </a:r>
            <a:r>
              <a:rPr lang="ja-JP" altLang="en-US" sz="705" dirty="0">
                <a:latin typeface="BIZ UDPゴシック" panose="020B0400000000000000" pitchFamily="34" charset="-128"/>
                <a:ea typeface="BIZ UDPゴシック" panose="020B0400000000000000" pitchFamily="34" charset="-128"/>
              </a:rPr>
              <a:t>一例）</a:t>
            </a:r>
            <a:endParaRPr lang="en-HK" sz="705" dirty="0">
              <a:latin typeface="BIZ UDPゴシック" panose="020B0400000000000000" pitchFamily="34" charset="-128"/>
              <a:ea typeface="BIZ UDPゴシック" panose="020B0400000000000000" pitchFamily="34" charset="-128"/>
            </a:endParaRPr>
          </a:p>
        </p:txBody>
      </p:sp>
      <p:pic>
        <p:nvPicPr>
          <p:cNvPr id="6" name="Picture 5">
            <a:extLst>
              <a:ext uri="{FF2B5EF4-FFF2-40B4-BE49-F238E27FC236}">
                <a16:creationId xmlns:a16="http://schemas.microsoft.com/office/drawing/2014/main" id="{E4F14307-71E2-4933-AC2A-67C2042B2843}"/>
              </a:ext>
            </a:extLst>
          </p:cNvPr>
          <p:cNvPicPr>
            <a:picLocks noChangeAspect="1"/>
          </p:cNvPicPr>
          <p:nvPr/>
        </p:nvPicPr>
        <p:blipFill>
          <a:blip r:embed="rId21"/>
          <a:stretch>
            <a:fillRect/>
          </a:stretch>
        </p:blipFill>
        <p:spPr>
          <a:xfrm>
            <a:off x="4642747" y="4553752"/>
            <a:ext cx="2156462" cy="1442910"/>
          </a:xfrm>
          <a:prstGeom prst="rect">
            <a:avLst/>
          </a:prstGeom>
        </p:spPr>
      </p:pic>
      <p:pic>
        <p:nvPicPr>
          <p:cNvPr id="8" name="Picture 7">
            <a:extLst>
              <a:ext uri="{FF2B5EF4-FFF2-40B4-BE49-F238E27FC236}">
                <a16:creationId xmlns:a16="http://schemas.microsoft.com/office/drawing/2014/main" id="{D287CC61-F616-49F5-B5D3-03C70A50B33A}"/>
              </a:ext>
            </a:extLst>
          </p:cNvPr>
          <p:cNvPicPr>
            <a:picLocks noChangeAspect="1"/>
          </p:cNvPicPr>
          <p:nvPr/>
        </p:nvPicPr>
        <p:blipFill>
          <a:blip r:embed="rId22"/>
          <a:stretch>
            <a:fillRect/>
          </a:stretch>
        </p:blipFill>
        <p:spPr>
          <a:xfrm rot="21317927">
            <a:off x="124212" y="2698950"/>
            <a:ext cx="1584647" cy="1053674"/>
          </a:xfrm>
          <a:prstGeom prst="rect">
            <a:avLst/>
          </a:prstGeom>
        </p:spPr>
      </p:pic>
      <p:sp>
        <p:nvSpPr>
          <p:cNvPr id="93" name="TextBox 92">
            <a:extLst>
              <a:ext uri="{FF2B5EF4-FFF2-40B4-BE49-F238E27FC236}">
                <a16:creationId xmlns:a16="http://schemas.microsoft.com/office/drawing/2014/main" id="{86A7A2C3-AD0D-4DFB-85BF-5800E954997D}"/>
              </a:ext>
            </a:extLst>
          </p:cNvPr>
          <p:cNvSpPr txBox="1"/>
          <p:nvPr/>
        </p:nvSpPr>
        <p:spPr>
          <a:xfrm>
            <a:off x="2481396" y="4743646"/>
            <a:ext cx="1451660" cy="173766"/>
          </a:xfrm>
          <a:prstGeom prst="rect">
            <a:avLst/>
          </a:prstGeom>
          <a:noFill/>
        </p:spPr>
        <p:txBody>
          <a:bodyPr wrap="square" rtlCol="0">
            <a:spAutoFit/>
          </a:bodyPr>
          <a:lstStyle/>
          <a:p>
            <a:pPr algn="r"/>
            <a:r>
              <a:rPr lang="ja-JP" altLang="en-US" sz="529" b="1" dirty="0">
                <a:latin typeface="BIZ UDPゴシック" panose="020B0400000000000000" pitchFamily="34" charset="-128"/>
                <a:ea typeface="BIZ UDPゴシック" panose="020B0400000000000000" pitchFamily="34" charset="-128"/>
              </a:rPr>
              <a:t>👇  船尾にある巨大スクリーンで映画鑑賞</a:t>
            </a:r>
            <a:endParaRPr lang="en-HK" altLang="ja-JP" sz="529" b="1" dirty="0">
              <a:latin typeface="HGSeikaishotaiPRO" panose="03000600000000000000"/>
              <a:ea typeface="HGSeikaishotaiPRO" panose="03000600000000000000"/>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D37ACC3F2472D48B0F59AD850D7C4C8" ma:contentTypeVersion="5" ma:contentTypeDescription="新しいドキュメントを作成します。" ma:contentTypeScope="" ma:versionID="615d25b35666d7eae4ecdf1fd269b902">
  <xsd:schema xmlns:xsd="http://www.w3.org/2001/XMLSchema" xmlns:xs="http://www.w3.org/2001/XMLSchema" xmlns:p="http://schemas.microsoft.com/office/2006/metadata/properties" xmlns:ns3="fb46662f-174d-49c4-9b68-8e461a807a24" xmlns:ns4="68c91f61-e1b9-4d80-ad99-fb8b50702288" targetNamespace="http://schemas.microsoft.com/office/2006/metadata/properties" ma:root="true" ma:fieldsID="026c9fb5f65a00652af5ce3cad66b49f" ns3:_="" ns4:_="">
    <xsd:import namespace="fb46662f-174d-49c4-9b68-8e461a807a24"/>
    <xsd:import namespace="68c91f61-e1b9-4d80-ad99-fb8b507022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6662f-174d-49c4-9b68-8e461a807a2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c91f61-e1b9-4d80-ad99-fb8b5070228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7947E-1B1A-468D-8FF2-FF93265E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6662f-174d-49c4-9b68-8e461a807a24"/>
    <ds:schemaRef ds:uri="68c91f61-e1b9-4d80-ad99-fb8b50702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85709-8FBD-4194-A1DC-52319665AEC4}">
  <ds:schemaRefs>
    <ds:schemaRef ds:uri="http://schemas.microsoft.com/office/infopath/2007/PartnerControls"/>
    <ds:schemaRef ds:uri="http://purl.org/dc/terms/"/>
    <ds:schemaRef ds:uri="68c91f61-e1b9-4d80-ad99-fb8b50702288"/>
    <ds:schemaRef ds:uri="http://purl.org/dc/dcmitype/"/>
    <ds:schemaRef ds:uri="fb46662f-174d-49c4-9b68-8e461a807a24"/>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E56307-49BF-4F96-A23E-F0183DCD4B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574</TotalTime>
  <Words>2345</Words>
  <Application>Microsoft Office PowerPoint</Application>
  <PresentationFormat>A4 Paper (210x297 mm)</PresentationFormat>
  <Paragraphs>147</Paragraphs>
  <Slides>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BIZ UDPゴシック</vt:lpstr>
      <vt:lpstr>HGP創英角ｺﾞｼｯｸUB</vt:lpstr>
      <vt:lpstr>HG正楷書体-PRO</vt:lpstr>
      <vt:lpstr>HG正楷書体-PRO</vt:lpstr>
      <vt:lpstr>ＭＳ Ｐゴシック</vt:lpstr>
      <vt:lpstr>游明朝</vt:lpstr>
      <vt:lpstr>游明朝</vt:lpstr>
      <vt:lpstr>Arial</vt:lpstr>
      <vt:lpstr>Calibri</vt:lpstr>
      <vt:lpstr>Microsoft Himalaya</vt:lpstr>
      <vt:lpstr>標準デザイン</vt:lpstr>
      <vt:lpstr>PowerPoint Presentation</vt:lpstr>
      <vt:lpstr>PowerPoint Presentation</vt:lpstr>
    </vt:vector>
  </TitlesOfParts>
  <Company>郵船トラベル</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dc:creator>
  <cp:lastModifiedBy>naofumi.ota(YTK)</cp:lastModifiedBy>
  <cp:revision>782</cp:revision>
  <cp:lastPrinted>2021-09-13T03:00:30Z</cp:lastPrinted>
  <dcterms:created xsi:type="dcterms:W3CDTF">2013-06-14T02:24:50Z</dcterms:created>
  <dcterms:modified xsi:type="dcterms:W3CDTF">2021-10-27T03:48:16Z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0x010100DD37ACC3F2472D48B0F59AD850D7C4C8</vt:lpwstr>
  </property>
</Properties>
</file>